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75" r:id="rId2"/>
    <p:sldId id="276" r:id="rId3"/>
    <p:sldId id="277" r:id="rId4"/>
    <p:sldId id="278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1FC8-D182-4F0D-B279-24FB39B24032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FC6A-FC0D-44A9-B14D-520EBEC9F8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4B5254F-55B9-4B1A-ABB0-DF933CDE9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7" y="2349500"/>
            <a:ext cx="8785225" cy="43195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68300"/>
            <a:ext cx="6681575" cy="1116014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628775"/>
            <a:ext cx="8064500" cy="720725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DDBAC8-ECB1-4800-8964-78D048763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200" y="266400"/>
            <a:ext cx="1200150" cy="3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026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1480">
          <p15:clr>
            <a:srgbClr val="9FCC3B"/>
          </p15:clr>
        </p15:guide>
        <p15:guide id="7" orient="horz" pos="4201">
          <p15:clr>
            <a:srgbClr val="9FCC3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727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154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 marL="0" indent="0">
              <a:lnSpc>
                <a:spcPts val="3100"/>
              </a:lnSpc>
              <a:buFont typeface="+mj-lt"/>
              <a:buNone/>
              <a:tabLst>
                <a:tab pos="360000" algn="l"/>
              </a:tabLst>
              <a:defRPr sz="2300" b="0"/>
            </a:lvl1pPr>
            <a:lvl2pPr marL="954000" indent="0">
              <a:lnSpc>
                <a:spcPts val="3100"/>
              </a:lnSpc>
              <a:buFont typeface="+mj-lt"/>
              <a:buNone/>
              <a:tabLst>
                <a:tab pos="1458000" algn="l"/>
              </a:tabLst>
              <a:defRPr sz="2300"/>
            </a:lvl2pPr>
            <a:lvl3pPr marL="1944000" indent="0">
              <a:lnSpc>
                <a:spcPts val="3100"/>
              </a:lnSpc>
              <a:buNone/>
              <a:tabLst>
                <a:tab pos="2610000" algn="l"/>
              </a:tabLst>
              <a:defRPr sz="2300"/>
            </a:lvl3pPr>
            <a:lvl4pPr marL="2916000" indent="0">
              <a:lnSpc>
                <a:spcPts val="3100"/>
              </a:lnSpc>
              <a:buNone/>
              <a:tabLst>
                <a:tab pos="3762000" algn="l"/>
              </a:tabLst>
              <a:defRPr sz="2300"/>
            </a:lvl4pPr>
            <a:lvl5pPr marL="3888000" indent="0">
              <a:lnSpc>
                <a:spcPts val="3100"/>
              </a:lnSpc>
              <a:buNone/>
              <a:tabLst>
                <a:tab pos="4914000" algn="l"/>
              </a:tabLst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704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 marL="0" indent="0">
              <a:buFont typeface="+mj-lt"/>
              <a:buNone/>
              <a:tabLst>
                <a:tab pos="360000" algn="l"/>
              </a:tabLst>
              <a:defRPr b="0"/>
            </a:lvl1pPr>
            <a:lvl2pPr marL="954000" indent="0">
              <a:buFont typeface="+mj-lt"/>
              <a:buNone/>
              <a:tabLst>
                <a:tab pos="1458000" algn="l"/>
              </a:tabLst>
              <a:defRPr/>
            </a:lvl2pPr>
            <a:lvl3pPr marL="1944000" indent="0">
              <a:buNone/>
              <a:tabLst>
                <a:tab pos="2610000" algn="l"/>
              </a:tabLst>
              <a:defRPr/>
            </a:lvl3pPr>
            <a:lvl4pPr marL="2916000" indent="0">
              <a:buNone/>
              <a:tabLst>
                <a:tab pos="3762000" algn="l"/>
              </a:tabLst>
              <a:defRPr/>
            </a:lvl4pPr>
            <a:lvl5pPr marL="3888000" indent="0">
              <a:buNone/>
              <a:tabLst>
                <a:tab pos="4914000" algn="l"/>
              </a:tabLs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804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 f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 marL="0" indent="0">
              <a:lnSpc>
                <a:spcPts val="3100"/>
              </a:lnSpc>
              <a:buFont typeface="+mj-lt"/>
              <a:buNone/>
              <a:tabLst>
                <a:tab pos="360000" algn="l"/>
              </a:tabLst>
              <a:defRPr sz="2300" b="1"/>
            </a:lvl1pPr>
            <a:lvl2pPr marL="954000" indent="0">
              <a:lnSpc>
                <a:spcPts val="3100"/>
              </a:lnSpc>
              <a:buFont typeface="+mj-lt"/>
              <a:buNone/>
              <a:tabLst>
                <a:tab pos="1458000" algn="l"/>
              </a:tabLst>
              <a:defRPr sz="2300"/>
            </a:lvl2pPr>
            <a:lvl3pPr marL="1944000" indent="0">
              <a:lnSpc>
                <a:spcPts val="3100"/>
              </a:lnSpc>
              <a:buNone/>
              <a:tabLst>
                <a:tab pos="2610000" algn="l"/>
              </a:tabLst>
              <a:defRPr sz="2300"/>
            </a:lvl3pPr>
            <a:lvl4pPr marL="2916000" indent="0">
              <a:lnSpc>
                <a:spcPts val="3100"/>
              </a:lnSpc>
              <a:buNone/>
              <a:tabLst>
                <a:tab pos="3762000" algn="l"/>
              </a:tabLst>
              <a:defRPr sz="2300"/>
            </a:lvl4pPr>
            <a:lvl5pPr marL="3888000" indent="0">
              <a:lnSpc>
                <a:spcPts val="3100"/>
              </a:lnSpc>
              <a:buNone/>
              <a:tabLst>
                <a:tab pos="4914000" algn="l"/>
              </a:tabLst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894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mmerierung fet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/>
          <a:lstStyle>
            <a:lvl1pPr marL="0" indent="0">
              <a:buFont typeface="+mj-lt"/>
              <a:buNone/>
              <a:tabLst>
                <a:tab pos="360000" algn="l"/>
              </a:tabLst>
              <a:defRPr b="1"/>
            </a:lvl1pPr>
            <a:lvl2pPr marL="954000" indent="0">
              <a:buFont typeface="+mj-lt"/>
              <a:buNone/>
              <a:tabLst>
                <a:tab pos="1458000" algn="l"/>
              </a:tabLst>
              <a:defRPr/>
            </a:lvl2pPr>
            <a:lvl3pPr marL="1944000" indent="0">
              <a:buNone/>
              <a:tabLst>
                <a:tab pos="2610000" algn="l"/>
              </a:tabLst>
              <a:defRPr/>
            </a:lvl3pPr>
            <a:lvl4pPr marL="2916000" indent="0">
              <a:buNone/>
              <a:tabLst>
                <a:tab pos="3762000" algn="l"/>
              </a:tabLst>
              <a:defRPr/>
            </a:lvl4pPr>
            <a:lvl5pPr marL="3888000" indent="0">
              <a:buNone/>
              <a:tabLst>
                <a:tab pos="4914000" algn="l"/>
              </a:tabLs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191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 numCol="2" spcCol="360000"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295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8280400" cy="4608512"/>
          </a:xfrm>
        </p:spPr>
        <p:txBody>
          <a:bodyPr numCol="2" spcCol="36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981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/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39600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62D5D5-8E1F-4CF5-9D20-D5B9DADB3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1389600"/>
            <a:ext cx="4356100" cy="7373914"/>
          </a:xfrm>
          <a:solidFill>
            <a:schemeClr val="bg2"/>
          </a:solidFill>
        </p:spPr>
        <p:txBody>
          <a:bodyPr lIns="180000" tIns="108000" rIns="180000" bIns="108000">
            <a:spAutoFit/>
          </a:bodyPr>
          <a:lstStyle>
            <a:lvl1pPr>
              <a:lnSpc>
                <a:spcPts val="3100"/>
              </a:lnSpc>
              <a:defRPr sz="2300">
                <a:solidFill>
                  <a:schemeClr val="tx2"/>
                </a:solidFill>
              </a:defRPr>
            </a:lvl1pPr>
            <a:lvl2pPr>
              <a:lnSpc>
                <a:spcPts val="3100"/>
              </a:lnSpc>
              <a:defRPr sz="2300">
                <a:solidFill>
                  <a:schemeClr val="tx2"/>
                </a:solidFill>
              </a:defRPr>
            </a:lvl2pPr>
            <a:lvl3pPr>
              <a:lnSpc>
                <a:spcPts val="3100"/>
              </a:lnSpc>
              <a:defRPr sz="2300">
                <a:solidFill>
                  <a:schemeClr val="tx2"/>
                </a:solidFill>
              </a:defRPr>
            </a:lvl3pPr>
            <a:lvl4pPr>
              <a:lnSpc>
                <a:spcPts val="3100"/>
              </a:lnSpc>
              <a:defRPr sz="2300">
                <a:solidFill>
                  <a:schemeClr val="tx2"/>
                </a:solidFill>
              </a:defRPr>
            </a:lvl4pPr>
            <a:lvl5pPr>
              <a:lnSpc>
                <a:spcPts val="3100"/>
              </a:lnSpc>
              <a:defRPr sz="23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4612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9FCC3B"/>
          </p15:clr>
        </p15:guide>
        <p15:guide id="2" pos="5624">
          <p15:clr>
            <a:srgbClr val="9FCC3B"/>
          </p15:clr>
        </p15:guide>
        <p15:guide id="3" orient="horz" pos="867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/Box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3960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62D5D5-8E1F-4CF5-9D20-D5B9DADB3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1389600"/>
            <a:ext cx="4356100" cy="4937350"/>
          </a:xfrm>
          <a:solidFill>
            <a:schemeClr val="bg2"/>
          </a:solidFill>
        </p:spPr>
        <p:txBody>
          <a:bodyPr lIns="180000" tIns="108000" rIns="180000" bIns="10800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3383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9FCC3B"/>
          </p15:clr>
        </p15:guide>
        <p15:guide id="2" pos="5624">
          <p15:clr>
            <a:srgbClr val="9FCC3B"/>
          </p15:clr>
        </p15:guide>
        <p15:guide id="3" orient="horz" pos="867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368299"/>
            <a:ext cx="7956550" cy="1908175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2636838"/>
            <a:ext cx="7956550" cy="1382712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DDBAC8-ECB1-4800-8964-78D048763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200" y="6228000"/>
            <a:ext cx="1200150" cy="33390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E0D7DC3-C757-4637-B622-BD273488AF86}"/>
              </a:ext>
            </a:extLst>
          </p:cNvPr>
          <p:cNvCxnSpPr/>
          <p:nvPr userDrawn="1"/>
        </p:nvCxnSpPr>
        <p:spPr>
          <a:xfrm>
            <a:off x="763200" y="2448000"/>
            <a:ext cx="288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824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">
          <p15:clr>
            <a:srgbClr val="9FCC3B"/>
          </p15:clr>
        </p15:guide>
        <p15:guide id="2" orient="horz" pos="1661">
          <p15:clr>
            <a:srgbClr val="9FCC3B"/>
          </p15:clr>
        </p15:guide>
        <p15:guide id="3" orient="horz" pos="1434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ox/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3788" y="1484313"/>
            <a:ext cx="39600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62D5D5-8E1F-4CF5-9D20-D5B9DADB3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89600"/>
            <a:ext cx="4356100" cy="7373914"/>
          </a:xfrm>
          <a:solidFill>
            <a:schemeClr val="bg2"/>
          </a:solidFill>
        </p:spPr>
        <p:txBody>
          <a:bodyPr lIns="180000" tIns="108000" rIns="180000" bIns="108000">
            <a:spAutoFit/>
          </a:bodyPr>
          <a:lstStyle>
            <a:lvl1pPr>
              <a:lnSpc>
                <a:spcPts val="3100"/>
              </a:lnSpc>
              <a:defRPr sz="2300">
                <a:solidFill>
                  <a:schemeClr val="tx2"/>
                </a:solidFill>
              </a:defRPr>
            </a:lvl1pPr>
            <a:lvl2pPr>
              <a:lnSpc>
                <a:spcPts val="3100"/>
              </a:lnSpc>
              <a:defRPr sz="2300">
                <a:solidFill>
                  <a:schemeClr val="tx2"/>
                </a:solidFill>
              </a:defRPr>
            </a:lvl2pPr>
            <a:lvl3pPr>
              <a:lnSpc>
                <a:spcPts val="3100"/>
              </a:lnSpc>
              <a:defRPr sz="2300">
                <a:solidFill>
                  <a:schemeClr val="tx2"/>
                </a:solidFill>
              </a:defRPr>
            </a:lvl3pPr>
            <a:lvl4pPr>
              <a:lnSpc>
                <a:spcPts val="3100"/>
              </a:lnSpc>
              <a:defRPr sz="2300">
                <a:solidFill>
                  <a:schemeClr val="tx2"/>
                </a:solidFill>
              </a:defRPr>
            </a:lvl4pPr>
            <a:lvl5pPr>
              <a:lnSpc>
                <a:spcPts val="3100"/>
              </a:lnSpc>
              <a:defRPr sz="23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4663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9FCC3B"/>
          </p15:clr>
        </p15:guide>
        <p15:guide id="2" pos="136">
          <p15:clr>
            <a:srgbClr val="9FCC3B"/>
          </p15:clr>
        </p15:guide>
        <p15:guide id="3" orient="horz" pos="867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ox/Inhal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3788" y="1484313"/>
            <a:ext cx="3960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62D5D5-8E1F-4CF5-9D20-D5B9DADB3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89600"/>
            <a:ext cx="4356100" cy="4937350"/>
          </a:xfrm>
          <a:solidFill>
            <a:schemeClr val="bg2"/>
          </a:solidFill>
        </p:spPr>
        <p:txBody>
          <a:bodyPr lIns="180000" tIns="108000" rIns="180000" bIns="10800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787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9FCC3B"/>
          </p15:clr>
        </p15:guide>
        <p15:guide id="2" pos="136">
          <p15:clr>
            <a:srgbClr val="9FCC3B"/>
          </p15:clr>
        </p15:guide>
        <p15:guide id="3" orient="horz" pos="867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484313"/>
            <a:ext cx="39600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799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8833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/Tex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484313"/>
            <a:ext cx="3960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799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171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613" y="1484313"/>
            <a:ext cx="3960000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386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80332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/Bild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D4B9DD-DCBD-4F92-86F0-43131B04E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613" y="1484313"/>
            <a:ext cx="3960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386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2979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1800" y="1557337"/>
            <a:ext cx="3960813" cy="475138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484313"/>
            <a:ext cx="3960812" cy="4608512"/>
          </a:xfrm>
        </p:spPr>
        <p:txBody>
          <a:bodyPr anchor="b" anchorCtr="0"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90970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/Tex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1800" y="1557337"/>
            <a:ext cx="3960813" cy="475138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388" y="1484313"/>
            <a:ext cx="3960812" cy="460851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3478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/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51388" y="1557337"/>
            <a:ext cx="3960813" cy="475138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3"/>
            <a:ext cx="3960812" cy="4608512"/>
          </a:xfrm>
        </p:spPr>
        <p:txBody>
          <a:bodyPr anchor="t" anchorCtr="0"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0208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/Diagramm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51387" y="1557337"/>
            <a:ext cx="3960813" cy="4751387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484313"/>
            <a:ext cx="3960812" cy="4608512"/>
          </a:xfrm>
        </p:spPr>
        <p:txBody>
          <a:bodyPr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7967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C1705F2B-6655-4192-8004-F96751645F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4" cy="6480174"/>
          </a:xfrm>
          <a:custGeom>
            <a:avLst/>
            <a:gdLst>
              <a:gd name="connsiteX0" fmla="*/ 7821429 w 8785224"/>
              <a:gd name="connsiteY0" fmla="*/ 6148387 h 6480174"/>
              <a:gd name="connsiteX1" fmla="*/ 7850188 w 8785224"/>
              <a:gd name="connsiteY1" fmla="*/ 6229350 h 6480174"/>
              <a:gd name="connsiteX2" fmla="*/ 7793038 w 8785224"/>
              <a:gd name="connsiteY2" fmla="*/ 6229350 h 6480174"/>
              <a:gd name="connsiteX3" fmla="*/ 7501732 w 8785224"/>
              <a:gd name="connsiteY3" fmla="*/ 6146799 h 6480174"/>
              <a:gd name="connsiteX4" fmla="*/ 7529513 w 8785224"/>
              <a:gd name="connsiteY4" fmla="*/ 6226174 h 6480174"/>
              <a:gd name="connsiteX5" fmla="*/ 7473950 w 8785224"/>
              <a:gd name="connsiteY5" fmla="*/ 6226174 h 6480174"/>
              <a:gd name="connsiteX6" fmla="*/ 7811686 w 8785224"/>
              <a:gd name="connsiteY6" fmla="*/ 6115049 h 6480174"/>
              <a:gd name="connsiteX7" fmla="*/ 7810242 w 8785224"/>
              <a:gd name="connsiteY7" fmla="*/ 6115796 h 6480174"/>
              <a:gd name="connsiteX8" fmla="*/ 7743825 w 8785224"/>
              <a:gd name="connsiteY8" fmla="*/ 6295746 h 6480174"/>
              <a:gd name="connsiteX9" fmla="*/ 7744186 w 8785224"/>
              <a:gd name="connsiteY9" fmla="*/ 6296866 h 6480174"/>
              <a:gd name="connsiteX10" fmla="*/ 7745269 w 8785224"/>
              <a:gd name="connsiteY10" fmla="*/ 6297612 h 6480174"/>
              <a:gd name="connsiteX11" fmla="*/ 7768732 w 8785224"/>
              <a:gd name="connsiteY11" fmla="*/ 6297612 h 6480174"/>
              <a:gd name="connsiteX12" fmla="*/ 7769815 w 8785224"/>
              <a:gd name="connsiteY12" fmla="*/ 6296492 h 6480174"/>
              <a:gd name="connsiteX13" fmla="*/ 7786058 w 8785224"/>
              <a:gd name="connsiteY13" fmla="*/ 6250571 h 6480174"/>
              <a:gd name="connsiteX14" fmla="*/ 7857168 w 8785224"/>
              <a:gd name="connsiteY14" fmla="*/ 6250571 h 6480174"/>
              <a:gd name="connsiteX15" fmla="*/ 7873411 w 8785224"/>
              <a:gd name="connsiteY15" fmla="*/ 6296492 h 6480174"/>
              <a:gd name="connsiteX16" fmla="*/ 7874494 w 8785224"/>
              <a:gd name="connsiteY16" fmla="*/ 6297612 h 6480174"/>
              <a:gd name="connsiteX17" fmla="*/ 7898317 w 8785224"/>
              <a:gd name="connsiteY17" fmla="*/ 6297612 h 6480174"/>
              <a:gd name="connsiteX18" fmla="*/ 7899039 w 8785224"/>
              <a:gd name="connsiteY18" fmla="*/ 6296866 h 6480174"/>
              <a:gd name="connsiteX19" fmla="*/ 7899400 w 8785224"/>
              <a:gd name="connsiteY19" fmla="*/ 6295746 h 6480174"/>
              <a:gd name="connsiteX20" fmla="*/ 7832622 w 8785224"/>
              <a:gd name="connsiteY20" fmla="*/ 6115796 h 6480174"/>
              <a:gd name="connsiteX21" fmla="*/ 7831539 w 8785224"/>
              <a:gd name="connsiteY21" fmla="*/ 6115049 h 6480174"/>
              <a:gd name="connsiteX22" fmla="*/ 8400914 w 8785224"/>
              <a:gd name="connsiteY22" fmla="*/ 6113462 h 6480174"/>
              <a:gd name="connsiteX23" fmla="*/ 8399826 w 8785224"/>
              <a:gd name="connsiteY23" fmla="*/ 6114209 h 6480174"/>
              <a:gd name="connsiteX24" fmla="*/ 8399463 w 8785224"/>
              <a:gd name="connsiteY24" fmla="*/ 6115329 h 6480174"/>
              <a:gd name="connsiteX25" fmla="*/ 8464414 w 8785224"/>
              <a:gd name="connsiteY25" fmla="*/ 6295279 h 6480174"/>
              <a:gd name="connsiteX26" fmla="*/ 8465503 w 8785224"/>
              <a:gd name="connsiteY26" fmla="*/ 6296025 h 6480174"/>
              <a:gd name="connsiteX27" fmla="*/ 8485823 w 8785224"/>
              <a:gd name="connsiteY27" fmla="*/ 6296025 h 6480174"/>
              <a:gd name="connsiteX28" fmla="*/ 8486912 w 8785224"/>
              <a:gd name="connsiteY28" fmla="*/ 6295279 h 6480174"/>
              <a:gd name="connsiteX29" fmla="*/ 8551863 w 8785224"/>
              <a:gd name="connsiteY29" fmla="*/ 6115329 h 6480174"/>
              <a:gd name="connsiteX30" fmla="*/ 8551863 w 8785224"/>
              <a:gd name="connsiteY30" fmla="*/ 6114209 h 6480174"/>
              <a:gd name="connsiteX31" fmla="*/ 8550774 w 8785224"/>
              <a:gd name="connsiteY31" fmla="*/ 6113462 h 6480174"/>
              <a:gd name="connsiteX32" fmla="*/ 8525374 w 8785224"/>
              <a:gd name="connsiteY32" fmla="*/ 6113462 h 6480174"/>
              <a:gd name="connsiteX33" fmla="*/ 8524286 w 8785224"/>
              <a:gd name="connsiteY33" fmla="*/ 6114209 h 6480174"/>
              <a:gd name="connsiteX34" fmla="*/ 8475663 w 8785224"/>
              <a:gd name="connsiteY34" fmla="*/ 6259438 h 6480174"/>
              <a:gd name="connsiteX35" fmla="*/ 8427040 w 8785224"/>
              <a:gd name="connsiteY35" fmla="*/ 6114209 h 6480174"/>
              <a:gd name="connsiteX36" fmla="*/ 8425952 w 8785224"/>
              <a:gd name="connsiteY36" fmla="*/ 6113462 h 6480174"/>
              <a:gd name="connsiteX37" fmla="*/ 8230689 w 8785224"/>
              <a:gd name="connsiteY37" fmla="*/ 6113462 h 6480174"/>
              <a:gd name="connsiteX38" fmla="*/ 8229963 w 8785224"/>
              <a:gd name="connsiteY38" fmla="*/ 6114209 h 6480174"/>
              <a:gd name="connsiteX39" fmla="*/ 8229600 w 8785224"/>
              <a:gd name="connsiteY39" fmla="*/ 6115329 h 6480174"/>
              <a:gd name="connsiteX40" fmla="*/ 8294551 w 8785224"/>
              <a:gd name="connsiteY40" fmla="*/ 6295279 h 6480174"/>
              <a:gd name="connsiteX41" fmla="*/ 8295640 w 8785224"/>
              <a:gd name="connsiteY41" fmla="*/ 6296025 h 6480174"/>
              <a:gd name="connsiteX42" fmla="*/ 8315960 w 8785224"/>
              <a:gd name="connsiteY42" fmla="*/ 6296025 h 6480174"/>
              <a:gd name="connsiteX43" fmla="*/ 8317049 w 8785224"/>
              <a:gd name="connsiteY43" fmla="*/ 6295279 h 6480174"/>
              <a:gd name="connsiteX44" fmla="*/ 8382000 w 8785224"/>
              <a:gd name="connsiteY44" fmla="*/ 6115329 h 6480174"/>
              <a:gd name="connsiteX45" fmla="*/ 8381637 w 8785224"/>
              <a:gd name="connsiteY45" fmla="*/ 6114209 h 6480174"/>
              <a:gd name="connsiteX46" fmla="*/ 8380911 w 8785224"/>
              <a:gd name="connsiteY46" fmla="*/ 6113462 h 6480174"/>
              <a:gd name="connsiteX47" fmla="*/ 8355511 w 8785224"/>
              <a:gd name="connsiteY47" fmla="*/ 6113462 h 6480174"/>
              <a:gd name="connsiteX48" fmla="*/ 8354423 w 8785224"/>
              <a:gd name="connsiteY48" fmla="*/ 6114209 h 6480174"/>
              <a:gd name="connsiteX49" fmla="*/ 8305800 w 8785224"/>
              <a:gd name="connsiteY49" fmla="*/ 6259438 h 6480174"/>
              <a:gd name="connsiteX50" fmla="*/ 8257177 w 8785224"/>
              <a:gd name="connsiteY50" fmla="*/ 6114209 h 6480174"/>
              <a:gd name="connsiteX51" fmla="*/ 8256089 w 8785224"/>
              <a:gd name="connsiteY51" fmla="*/ 6113462 h 6480174"/>
              <a:gd name="connsiteX52" fmla="*/ 7660964 w 8785224"/>
              <a:gd name="connsiteY52" fmla="*/ 6111874 h 6480174"/>
              <a:gd name="connsiteX53" fmla="*/ 7617208 w 8785224"/>
              <a:gd name="connsiteY53" fmla="*/ 6126174 h 6480174"/>
              <a:gd name="connsiteX54" fmla="*/ 7600070 w 8785224"/>
              <a:gd name="connsiteY54" fmla="*/ 6162678 h 6480174"/>
              <a:gd name="connsiteX55" fmla="*/ 7613926 w 8785224"/>
              <a:gd name="connsiteY55" fmla="*/ 6195417 h 6480174"/>
              <a:gd name="connsiteX56" fmla="*/ 7658047 w 8785224"/>
              <a:gd name="connsiteY56" fmla="*/ 6217620 h 6480174"/>
              <a:gd name="connsiteX57" fmla="*/ 7690499 w 8785224"/>
              <a:gd name="connsiteY57" fmla="*/ 6231544 h 6480174"/>
              <a:gd name="connsiteX58" fmla="*/ 7698886 w 8785224"/>
              <a:gd name="connsiteY58" fmla="*/ 6251489 h 6480174"/>
              <a:gd name="connsiteX59" fmla="*/ 7689770 w 8785224"/>
              <a:gd name="connsiteY59" fmla="*/ 6271434 h 6480174"/>
              <a:gd name="connsiteX60" fmla="*/ 7662423 w 8785224"/>
              <a:gd name="connsiteY60" fmla="*/ 6278961 h 6480174"/>
              <a:gd name="connsiteX61" fmla="*/ 7631793 w 8785224"/>
              <a:gd name="connsiteY61" fmla="*/ 6269553 h 6480174"/>
              <a:gd name="connsiteX62" fmla="*/ 7620489 w 8785224"/>
              <a:gd name="connsiteY62" fmla="*/ 6244715 h 6480174"/>
              <a:gd name="connsiteX63" fmla="*/ 7619031 w 8785224"/>
              <a:gd name="connsiteY63" fmla="*/ 6243210 h 6480174"/>
              <a:gd name="connsiteX64" fmla="*/ 7595694 w 8785224"/>
              <a:gd name="connsiteY64" fmla="*/ 6243210 h 6480174"/>
              <a:gd name="connsiteX65" fmla="*/ 7594600 w 8785224"/>
              <a:gd name="connsiteY65" fmla="*/ 6244715 h 6480174"/>
              <a:gd name="connsiteX66" fmla="*/ 7603352 w 8785224"/>
              <a:gd name="connsiteY66" fmla="*/ 6273692 h 6480174"/>
              <a:gd name="connsiteX67" fmla="*/ 7628147 w 8785224"/>
              <a:gd name="connsiteY67" fmla="*/ 6293637 h 6480174"/>
              <a:gd name="connsiteX68" fmla="*/ 7662423 w 8785224"/>
              <a:gd name="connsiteY68" fmla="*/ 6300787 h 6480174"/>
              <a:gd name="connsiteX69" fmla="*/ 7707637 w 8785224"/>
              <a:gd name="connsiteY69" fmla="*/ 6287240 h 6480174"/>
              <a:gd name="connsiteX70" fmla="*/ 7724775 w 8785224"/>
              <a:gd name="connsiteY70" fmla="*/ 6251113 h 6480174"/>
              <a:gd name="connsiteX71" fmla="*/ 7718576 w 8785224"/>
              <a:gd name="connsiteY71" fmla="*/ 6226276 h 6480174"/>
              <a:gd name="connsiteX72" fmla="*/ 7699615 w 8785224"/>
              <a:gd name="connsiteY72" fmla="*/ 6208212 h 6480174"/>
              <a:gd name="connsiteX73" fmla="*/ 7665340 w 8785224"/>
              <a:gd name="connsiteY73" fmla="*/ 6193912 h 6480174"/>
              <a:gd name="connsiteX74" fmla="*/ 7634710 w 8785224"/>
              <a:gd name="connsiteY74" fmla="*/ 6179988 h 6480174"/>
              <a:gd name="connsiteX75" fmla="*/ 7625959 w 8785224"/>
              <a:gd name="connsiteY75" fmla="*/ 6162301 h 6480174"/>
              <a:gd name="connsiteX76" fmla="*/ 7635075 w 8785224"/>
              <a:gd name="connsiteY76" fmla="*/ 6141604 h 6480174"/>
              <a:gd name="connsiteX77" fmla="*/ 7660964 w 8785224"/>
              <a:gd name="connsiteY77" fmla="*/ 6134077 h 6480174"/>
              <a:gd name="connsiteX78" fmla="*/ 7688676 w 8785224"/>
              <a:gd name="connsiteY78" fmla="*/ 6143109 h 6480174"/>
              <a:gd name="connsiteX79" fmla="*/ 7698521 w 8785224"/>
              <a:gd name="connsiteY79" fmla="*/ 6168322 h 6480174"/>
              <a:gd name="connsiteX80" fmla="*/ 7699980 w 8785224"/>
              <a:gd name="connsiteY80" fmla="*/ 6169451 h 6480174"/>
              <a:gd name="connsiteX81" fmla="*/ 7722952 w 8785224"/>
              <a:gd name="connsiteY81" fmla="*/ 6169451 h 6480174"/>
              <a:gd name="connsiteX82" fmla="*/ 7724411 w 8785224"/>
              <a:gd name="connsiteY82" fmla="*/ 6168322 h 6480174"/>
              <a:gd name="connsiteX83" fmla="*/ 7716389 w 8785224"/>
              <a:gd name="connsiteY83" fmla="*/ 6139722 h 6480174"/>
              <a:gd name="connsiteX84" fmla="*/ 7693781 w 8785224"/>
              <a:gd name="connsiteY84" fmla="*/ 6119401 h 6480174"/>
              <a:gd name="connsiteX85" fmla="*/ 7660964 w 8785224"/>
              <a:gd name="connsiteY85" fmla="*/ 6111874 h 6480174"/>
              <a:gd name="connsiteX86" fmla="*/ 7491704 w 8785224"/>
              <a:gd name="connsiteY86" fmla="*/ 6111874 h 6480174"/>
              <a:gd name="connsiteX87" fmla="*/ 7490610 w 8785224"/>
              <a:gd name="connsiteY87" fmla="*/ 6113004 h 6480174"/>
              <a:gd name="connsiteX88" fmla="*/ 7423515 w 8785224"/>
              <a:gd name="connsiteY88" fmla="*/ 6294141 h 6480174"/>
              <a:gd name="connsiteX89" fmla="*/ 7423515 w 8785224"/>
              <a:gd name="connsiteY89" fmla="*/ 6295271 h 6480174"/>
              <a:gd name="connsiteX90" fmla="*/ 7424609 w 8785224"/>
              <a:gd name="connsiteY90" fmla="*/ 6296024 h 6480174"/>
              <a:gd name="connsiteX91" fmla="*/ 7448311 w 8785224"/>
              <a:gd name="connsiteY91" fmla="*/ 6296024 h 6480174"/>
              <a:gd name="connsiteX92" fmla="*/ 7449770 w 8785224"/>
              <a:gd name="connsiteY92" fmla="*/ 6295271 h 6480174"/>
              <a:gd name="connsiteX93" fmla="*/ 7465814 w 8785224"/>
              <a:gd name="connsiteY93" fmla="*/ 6248575 h 6480174"/>
              <a:gd name="connsiteX94" fmla="*/ 7537650 w 8785224"/>
              <a:gd name="connsiteY94" fmla="*/ 6248575 h 6480174"/>
              <a:gd name="connsiteX95" fmla="*/ 7554423 w 8785224"/>
              <a:gd name="connsiteY95" fmla="*/ 6295271 h 6480174"/>
              <a:gd name="connsiteX96" fmla="*/ 7555517 w 8785224"/>
              <a:gd name="connsiteY96" fmla="*/ 6296024 h 6480174"/>
              <a:gd name="connsiteX97" fmla="*/ 7579219 w 8785224"/>
              <a:gd name="connsiteY97" fmla="*/ 6296024 h 6480174"/>
              <a:gd name="connsiteX98" fmla="*/ 7580313 w 8785224"/>
              <a:gd name="connsiteY98" fmla="*/ 6295271 h 6480174"/>
              <a:gd name="connsiteX99" fmla="*/ 7580313 w 8785224"/>
              <a:gd name="connsiteY99" fmla="*/ 6294141 h 6480174"/>
              <a:gd name="connsiteX100" fmla="*/ 7513218 w 8785224"/>
              <a:gd name="connsiteY100" fmla="*/ 6113004 h 6480174"/>
              <a:gd name="connsiteX101" fmla="*/ 7512124 w 8785224"/>
              <a:gd name="connsiteY101" fmla="*/ 6111874 h 6480174"/>
              <a:gd name="connsiteX102" fmla="*/ 8151867 w 8785224"/>
              <a:gd name="connsiteY102" fmla="*/ 6110287 h 6480174"/>
              <a:gd name="connsiteX103" fmla="*/ 8107746 w 8785224"/>
              <a:gd name="connsiteY103" fmla="*/ 6124616 h 6480174"/>
              <a:gd name="connsiteX104" fmla="*/ 8090608 w 8785224"/>
              <a:gd name="connsiteY104" fmla="*/ 6160815 h 6480174"/>
              <a:gd name="connsiteX105" fmla="*/ 8104829 w 8785224"/>
              <a:gd name="connsiteY105" fmla="*/ 6193620 h 6480174"/>
              <a:gd name="connsiteX106" fmla="*/ 8148585 w 8785224"/>
              <a:gd name="connsiteY106" fmla="*/ 6215867 h 6480174"/>
              <a:gd name="connsiteX107" fmla="*/ 8181037 w 8785224"/>
              <a:gd name="connsiteY107" fmla="*/ 6230196 h 6480174"/>
              <a:gd name="connsiteX108" fmla="*/ 8189424 w 8785224"/>
              <a:gd name="connsiteY108" fmla="*/ 6249804 h 6480174"/>
              <a:gd name="connsiteX109" fmla="*/ 8180308 w 8785224"/>
              <a:gd name="connsiteY109" fmla="*/ 6269789 h 6480174"/>
              <a:gd name="connsiteX110" fmla="*/ 8152961 w 8785224"/>
              <a:gd name="connsiteY110" fmla="*/ 6277330 h 6480174"/>
              <a:gd name="connsiteX111" fmla="*/ 8122331 w 8785224"/>
              <a:gd name="connsiteY111" fmla="*/ 6267903 h 6480174"/>
              <a:gd name="connsiteX112" fmla="*/ 8111027 w 8785224"/>
              <a:gd name="connsiteY112" fmla="*/ 6243017 h 6480174"/>
              <a:gd name="connsiteX113" fmla="*/ 8109569 w 8785224"/>
              <a:gd name="connsiteY113" fmla="*/ 6241508 h 6480174"/>
              <a:gd name="connsiteX114" fmla="*/ 8086597 w 8785224"/>
              <a:gd name="connsiteY114" fmla="*/ 6241508 h 6480174"/>
              <a:gd name="connsiteX115" fmla="*/ 8085138 w 8785224"/>
              <a:gd name="connsiteY115" fmla="*/ 6243017 h 6480174"/>
              <a:gd name="connsiteX116" fmla="*/ 8093890 w 8785224"/>
              <a:gd name="connsiteY116" fmla="*/ 6272051 h 6480174"/>
              <a:gd name="connsiteX117" fmla="*/ 8118685 w 8785224"/>
              <a:gd name="connsiteY117" fmla="*/ 6292036 h 6480174"/>
              <a:gd name="connsiteX118" fmla="*/ 8152961 w 8785224"/>
              <a:gd name="connsiteY118" fmla="*/ 6299200 h 6480174"/>
              <a:gd name="connsiteX119" fmla="*/ 8198175 w 8785224"/>
              <a:gd name="connsiteY119" fmla="*/ 6285626 h 6480174"/>
              <a:gd name="connsiteX120" fmla="*/ 8215313 w 8785224"/>
              <a:gd name="connsiteY120" fmla="*/ 6249427 h 6480174"/>
              <a:gd name="connsiteX121" fmla="*/ 8209114 w 8785224"/>
              <a:gd name="connsiteY121" fmla="*/ 6224540 h 6480174"/>
              <a:gd name="connsiteX122" fmla="*/ 8190518 w 8785224"/>
              <a:gd name="connsiteY122" fmla="*/ 6206441 h 6480174"/>
              <a:gd name="connsiteX123" fmla="*/ 8155878 w 8785224"/>
              <a:gd name="connsiteY123" fmla="*/ 6192112 h 6480174"/>
              <a:gd name="connsiteX124" fmla="*/ 8125248 w 8785224"/>
              <a:gd name="connsiteY124" fmla="*/ 6178160 h 6480174"/>
              <a:gd name="connsiteX125" fmla="*/ 8116497 w 8785224"/>
              <a:gd name="connsiteY125" fmla="*/ 6160438 h 6480174"/>
              <a:gd name="connsiteX126" fmla="*/ 8125613 w 8785224"/>
              <a:gd name="connsiteY126" fmla="*/ 6139699 h 6480174"/>
              <a:gd name="connsiteX127" fmla="*/ 8151867 w 8785224"/>
              <a:gd name="connsiteY127" fmla="*/ 6132157 h 6480174"/>
              <a:gd name="connsiteX128" fmla="*/ 8179579 w 8785224"/>
              <a:gd name="connsiteY128" fmla="*/ 6141584 h 6480174"/>
              <a:gd name="connsiteX129" fmla="*/ 8189424 w 8785224"/>
              <a:gd name="connsiteY129" fmla="*/ 6166471 h 6480174"/>
              <a:gd name="connsiteX130" fmla="*/ 8190518 w 8785224"/>
              <a:gd name="connsiteY130" fmla="*/ 6167602 h 6480174"/>
              <a:gd name="connsiteX131" fmla="*/ 8213854 w 8785224"/>
              <a:gd name="connsiteY131" fmla="*/ 6167602 h 6480174"/>
              <a:gd name="connsiteX132" fmla="*/ 8214948 w 8785224"/>
              <a:gd name="connsiteY132" fmla="*/ 6166471 h 6480174"/>
              <a:gd name="connsiteX133" fmla="*/ 8206927 w 8785224"/>
              <a:gd name="connsiteY133" fmla="*/ 6137813 h 6480174"/>
              <a:gd name="connsiteX134" fmla="*/ 8184684 w 8785224"/>
              <a:gd name="connsiteY134" fmla="*/ 6117452 h 6480174"/>
              <a:gd name="connsiteX135" fmla="*/ 8151867 w 8785224"/>
              <a:gd name="connsiteY135" fmla="*/ 6110287 h 6480174"/>
              <a:gd name="connsiteX136" fmla="*/ 7980257 w 8785224"/>
              <a:gd name="connsiteY136" fmla="*/ 6075362 h 6480174"/>
              <a:gd name="connsiteX137" fmla="*/ 7978775 w 8785224"/>
              <a:gd name="connsiteY137" fmla="*/ 6076856 h 6480174"/>
              <a:gd name="connsiteX138" fmla="*/ 7978775 w 8785224"/>
              <a:gd name="connsiteY138" fmla="*/ 6332632 h 6480174"/>
              <a:gd name="connsiteX139" fmla="*/ 7980257 w 8785224"/>
              <a:gd name="connsiteY139" fmla="*/ 6334125 h 6480174"/>
              <a:gd name="connsiteX140" fmla="*/ 7988407 w 8785224"/>
              <a:gd name="connsiteY140" fmla="*/ 6334125 h 6480174"/>
              <a:gd name="connsiteX141" fmla="*/ 7989888 w 8785224"/>
              <a:gd name="connsiteY141" fmla="*/ 6332632 h 6480174"/>
              <a:gd name="connsiteX142" fmla="*/ 7989888 w 8785224"/>
              <a:gd name="connsiteY142" fmla="*/ 6076856 h 6480174"/>
              <a:gd name="connsiteX143" fmla="*/ 7988407 w 8785224"/>
              <a:gd name="connsiteY143" fmla="*/ 6075362 h 6480174"/>
              <a:gd name="connsiteX144" fmla="*/ 468313 w 8785224"/>
              <a:gd name="connsiteY144" fmla="*/ 1508918 h 6480174"/>
              <a:gd name="connsiteX145" fmla="*/ 468313 w 8785224"/>
              <a:gd name="connsiteY145" fmla="*/ 1531143 h 6480174"/>
              <a:gd name="connsiteX146" fmla="*/ 756313 w 8785224"/>
              <a:gd name="connsiteY146" fmla="*/ 1531143 h 6480174"/>
              <a:gd name="connsiteX147" fmla="*/ 756313 w 8785224"/>
              <a:gd name="connsiteY147" fmla="*/ 1508918 h 6480174"/>
              <a:gd name="connsiteX148" fmla="*/ 0 w 8785224"/>
              <a:gd name="connsiteY148" fmla="*/ 0 h 6480174"/>
              <a:gd name="connsiteX149" fmla="*/ 8785224 w 8785224"/>
              <a:gd name="connsiteY149" fmla="*/ 0 h 6480174"/>
              <a:gd name="connsiteX150" fmla="*/ 8785224 w 8785224"/>
              <a:gd name="connsiteY150" fmla="*/ 6480174 h 6480174"/>
              <a:gd name="connsiteX151" fmla="*/ 0 w 8785224"/>
              <a:gd name="connsiteY151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8785224" h="6480174">
                <a:moveTo>
                  <a:pt x="7821429" y="6148387"/>
                </a:moveTo>
                <a:lnTo>
                  <a:pt x="7850188" y="6229350"/>
                </a:lnTo>
                <a:lnTo>
                  <a:pt x="7793038" y="6229350"/>
                </a:lnTo>
                <a:close/>
                <a:moveTo>
                  <a:pt x="7501732" y="6146799"/>
                </a:moveTo>
                <a:lnTo>
                  <a:pt x="7529513" y="6226174"/>
                </a:lnTo>
                <a:lnTo>
                  <a:pt x="7473950" y="6226174"/>
                </a:lnTo>
                <a:close/>
                <a:moveTo>
                  <a:pt x="7811686" y="6115049"/>
                </a:moveTo>
                <a:cubicBezTo>
                  <a:pt x="7810964" y="6115049"/>
                  <a:pt x="7810603" y="6115423"/>
                  <a:pt x="7810242" y="6115796"/>
                </a:cubicBezTo>
                <a:lnTo>
                  <a:pt x="7743825" y="6295746"/>
                </a:lnTo>
                <a:cubicBezTo>
                  <a:pt x="7743825" y="6296119"/>
                  <a:pt x="7743825" y="6296492"/>
                  <a:pt x="7744186" y="6296866"/>
                </a:cubicBezTo>
                <a:cubicBezTo>
                  <a:pt x="7744186" y="6297239"/>
                  <a:pt x="7744547" y="6297612"/>
                  <a:pt x="7745269" y="6297612"/>
                </a:cubicBezTo>
                <a:lnTo>
                  <a:pt x="7768732" y="6297612"/>
                </a:lnTo>
                <a:cubicBezTo>
                  <a:pt x="7769454" y="6297612"/>
                  <a:pt x="7769815" y="6297239"/>
                  <a:pt x="7769815" y="6296492"/>
                </a:cubicBezTo>
                <a:lnTo>
                  <a:pt x="7786058" y="6250571"/>
                </a:lnTo>
                <a:lnTo>
                  <a:pt x="7857168" y="6250571"/>
                </a:lnTo>
                <a:lnTo>
                  <a:pt x="7873411" y="6296492"/>
                </a:lnTo>
                <a:cubicBezTo>
                  <a:pt x="7873772" y="6297239"/>
                  <a:pt x="7874133" y="6297612"/>
                  <a:pt x="7874494" y="6297612"/>
                </a:cubicBezTo>
                <a:lnTo>
                  <a:pt x="7898317" y="6297612"/>
                </a:lnTo>
                <a:cubicBezTo>
                  <a:pt x="7898678" y="6297612"/>
                  <a:pt x="7899039" y="6297239"/>
                  <a:pt x="7899039" y="6296866"/>
                </a:cubicBezTo>
                <a:cubicBezTo>
                  <a:pt x="7899400" y="6296492"/>
                  <a:pt x="7899400" y="6296119"/>
                  <a:pt x="7899400" y="6295746"/>
                </a:cubicBezTo>
                <a:lnTo>
                  <a:pt x="7832622" y="6115796"/>
                </a:lnTo>
                <a:cubicBezTo>
                  <a:pt x="7832622" y="6115423"/>
                  <a:pt x="7832261" y="6115049"/>
                  <a:pt x="7831539" y="6115049"/>
                </a:cubicBezTo>
                <a:close/>
                <a:moveTo>
                  <a:pt x="8400914" y="6113462"/>
                </a:moveTo>
                <a:cubicBezTo>
                  <a:pt x="8400189" y="6113462"/>
                  <a:pt x="8399826" y="6113836"/>
                  <a:pt x="8399826" y="6114209"/>
                </a:cubicBezTo>
                <a:cubicBezTo>
                  <a:pt x="8399463" y="6114582"/>
                  <a:pt x="8399463" y="6114956"/>
                  <a:pt x="8399463" y="6115329"/>
                </a:cubicBezTo>
                <a:lnTo>
                  <a:pt x="8464414" y="6295279"/>
                </a:lnTo>
                <a:cubicBezTo>
                  <a:pt x="8464414" y="6295652"/>
                  <a:pt x="8464777" y="6296025"/>
                  <a:pt x="8465503" y="6296025"/>
                </a:cubicBezTo>
                <a:lnTo>
                  <a:pt x="8485823" y="6296025"/>
                </a:lnTo>
                <a:cubicBezTo>
                  <a:pt x="8486549" y="6296025"/>
                  <a:pt x="8486912" y="6295652"/>
                  <a:pt x="8486912" y="6295279"/>
                </a:cubicBezTo>
                <a:lnTo>
                  <a:pt x="8551863" y="6115329"/>
                </a:lnTo>
                <a:cubicBezTo>
                  <a:pt x="8551863" y="6114956"/>
                  <a:pt x="8551863" y="6114582"/>
                  <a:pt x="8551863" y="6114209"/>
                </a:cubicBezTo>
                <a:cubicBezTo>
                  <a:pt x="8551500" y="6113836"/>
                  <a:pt x="8551137" y="6113462"/>
                  <a:pt x="8550774" y="6113462"/>
                </a:cubicBezTo>
                <a:lnTo>
                  <a:pt x="8525374" y="6113462"/>
                </a:lnTo>
                <a:cubicBezTo>
                  <a:pt x="8525012" y="6113462"/>
                  <a:pt x="8524649" y="6113836"/>
                  <a:pt x="8524286" y="6114209"/>
                </a:cubicBezTo>
                <a:lnTo>
                  <a:pt x="8475663" y="6259438"/>
                </a:lnTo>
                <a:lnTo>
                  <a:pt x="8427040" y="6114209"/>
                </a:lnTo>
                <a:cubicBezTo>
                  <a:pt x="8426677" y="6113836"/>
                  <a:pt x="8426314" y="6113462"/>
                  <a:pt x="8425952" y="6113462"/>
                </a:cubicBezTo>
                <a:close/>
                <a:moveTo>
                  <a:pt x="8230689" y="6113462"/>
                </a:moveTo>
                <a:cubicBezTo>
                  <a:pt x="8230326" y="6113462"/>
                  <a:pt x="8229963" y="6113836"/>
                  <a:pt x="8229963" y="6114209"/>
                </a:cubicBezTo>
                <a:cubicBezTo>
                  <a:pt x="8229600" y="6114582"/>
                  <a:pt x="8229600" y="6114956"/>
                  <a:pt x="8229600" y="6115329"/>
                </a:cubicBezTo>
                <a:lnTo>
                  <a:pt x="8294551" y="6295279"/>
                </a:lnTo>
                <a:cubicBezTo>
                  <a:pt x="8294551" y="6295652"/>
                  <a:pt x="8294914" y="6296025"/>
                  <a:pt x="8295640" y="6296025"/>
                </a:cubicBezTo>
                <a:lnTo>
                  <a:pt x="8315960" y="6296025"/>
                </a:lnTo>
                <a:cubicBezTo>
                  <a:pt x="8316323" y="6296025"/>
                  <a:pt x="8317049" y="6295652"/>
                  <a:pt x="8317049" y="6295279"/>
                </a:cubicBezTo>
                <a:lnTo>
                  <a:pt x="8382000" y="6115329"/>
                </a:lnTo>
                <a:cubicBezTo>
                  <a:pt x="8382000" y="6114956"/>
                  <a:pt x="8382000" y="6114582"/>
                  <a:pt x="8381637" y="6114209"/>
                </a:cubicBezTo>
                <a:cubicBezTo>
                  <a:pt x="8381637" y="6113836"/>
                  <a:pt x="8381274" y="6113462"/>
                  <a:pt x="8380911" y="6113462"/>
                </a:cubicBezTo>
                <a:lnTo>
                  <a:pt x="8355511" y="6113462"/>
                </a:lnTo>
                <a:cubicBezTo>
                  <a:pt x="8355149" y="6113462"/>
                  <a:pt x="8354423" y="6113836"/>
                  <a:pt x="8354423" y="6114209"/>
                </a:cubicBezTo>
                <a:lnTo>
                  <a:pt x="8305800" y="6259438"/>
                </a:lnTo>
                <a:lnTo>
                  <a:pt x="8257177" y="6114209"/>
                </a:lnTo>
                <a:cubicBezTo>
                  <a:pt x="8256814" y="6113836"/>
                  <a:pt x="8256451" y="6113462"/>
                  <a:pt x="8256089" y="6113462"/>
                </a:cubicBezTo>
                <a:close/>
                <a:moveTo>
                  <a:pt x="7660964" y="6111874"/>
                </a:moveTo>
                <a:cubicBezTo>
                  <a:pt x="7643097" y="6111874"/>
                  <a:pt x="7628511" y="6116766"/>
                  <a:pt x="7617208" y="6126174"/>
                </a:cubicBezTo>
                <a:cubicBezTo>
                  <a:pt x="7605904" y="6135959"/>
                  <a:pt x="7600070" y="6148001"/>
                  <a:pt x="7600070" y="6162678"/>
                </a:cubicBezTo>
                <a:cubicBezTo>
                  <a:pt x="7600070" y="6175849"/>
                  <a:pt x="7604810" y="6186762"/>
                  <a:pt x="7613926" y="6195417"/>
                </a:cubicBezTo>
                <a:cubicBezTo>
                  <a:pt x="7623406" y="6204073"/>
                  <a:pt x="7637992" y="6211599"/>
                  <a:pt x="7658047" y="6217620"/>
                </a:cubicBezTo>
                <a:cubicBezTo>
                  <a:pt x="7673726" y="6222136"/>
                  <a:pt x="7684665" y="6227028"/>
                  <a:pt x="7690499" y="6231544"/>
                </a:cubicBezTo>
                <a:cubicBezTo>
                  <a:pt x="7695969" y="6236436"/>
                  <a:pt x="7698886" y="6242834"/>
                  <a:pt x="7698886" y="6251489"/>
                </a:cubicBezTo>
                <a:cubicBezTo>
                  <a:pt x="7698886" y="6259768"/>
                  <a:pt x="7695969" y="6266542"/>
                  <a:pt x="7689770" y="6271434"/>
                </a:cubicBezTo>
                <a:cubicBezTo>
                  <a:pt x="7683571" y="6276326"/>
                  <a:pt x="7674091" y="6278961"/>
                  <a:pt x="7662423" y="6278961"/>
                </a:cubicBezTo>
                <a:cubicBezTo>
                  <a:pt x="7649660" y="6278961"/>
                  <a:pt x="7639086" y="6275574"/>
                  <a:pt x="7631793" y="6269553"/>
                </a:cubicBezTo>
                <a:cubicBezTo>
                  <a:pt x="7624136" y="6263531"/>
                  <a:pt x="7620489" y="6255252"/>
                  <a:pt x="7620489" y="6244715"/>
                </a:cubicBezTo>
                <a:cubicBezTo>
                  <a:pt x="7620489" y="6243963"/>
                  <a:pt x="7619760" y="6243210"/>
                  <a:pt x="7619031" y="6243210"/>
                </a:cubicBezTo>
                <a:lnTo>
                  <a:pt x="7595694" y="6243210"/>
                </a:lnTo>
                <a:cubicBezTo>
                  <a:pt x="7594965" y="6243210"/>
                  <a:pt x="7594600" y="6243963"/>
                  <a:pt x="7594600" y="6244715"/>
                </a:cubicBezTo>
                <a:cubicBezTo>
                  <a:pt x="7594600" y="6255252"/>
                  <a:pt x="7597517" y="6265037"/>
                  <a:pt x="7603352" y="6273692"/>
                </a:cubicBezTo>
                <a:cubicBezTo>
                  <a:pt x="7609186" y="6281971"/>
                  <a:pt x="7617572" y="6288745"/>
                  <a:pt x="7628147" y="6293637"/>
                </a:cubicBezTo>
                <a:cubicBezTo>
                  <a:pt x="7638721" y="6298529"/>
                  <a:pt x="7650025" y="6300787"/>
                  <a:pt x="7662423" y="6300787"/>
                </a:cubicBezTo>
                <a:cubicBezTo>
                  <a:pt x="7681019" y="6300787"/>
                  <a:pt x="7696334" y="6296271"/>
                  <a:pt x="7707637" y="6287240"/>
                </a:cubicBezTo>
                <a:cubicBezTo>
                  <a:pt x="7718941" y="6278208"/>
                  <a:pt x="7724775" y="6266166"/>
                  <a:pt x="7724775" y="6251113"/>
                </a:cubicBezTo>
                <a:cubicBezTo>
                  <a:pt x="7724775" y="6241705"/>
                  <a:pt x="7722587" y="6233426"/>
                  <a:pt x="7718576" y="6226276"/>
                </a:cubicBezTo>
                <a:cubicBezTo>
                  <a:pt x="7714565" y="6219502"/>
                  <a:pt x="7708002" y="6213105"/>
                  <a:pt x="7699615" y="6208212"/>
                </a:cubicBezTo>
                <a:cubicBezTo>
                  <a:pt x="7691593" y="6202944"/>
                  <a:pt x="7679925" y="6198052"/>
                  <a:pt x="7665340" y="6193912"/>
                </a:cubicBezTo>
                <a:cubicBezTo>
                  <a:pt x="7650754" y="6189773"/>
                  <a:pt x="7640544" y="6185257"/>
                  <a:pt x="7634710" y="6179988"/>
                </a:cubicBezTo>
                <a:cubicBezTo>
                  <a:pt x="7628876" y="6175096"/>
                  <a:pt x="7625959" y="6169451"/>
                  <a:pt x="7625959" y="6162301"/>
                </a:cubicBezTo>
                <a:cubicBezTo>
                  <a:pt x="7625959" y="6153270"/>
                  <a:pt x="7628876" y="6146496"/>
                  <a:pt x="7635075" y="6141604"/>
                </a:cubicBezTo>
                <a:cubicBezTo>
                  <a:pt x="7641274" y="6136711"/>
                  <a:pt x="7650025" y="6134077"/>
                  <a:pt x="7660964" y="6134077"/>
                </a:cubicBezTo>
                <a:cubicBezTo>
                  <a:pt x="7672997" y="6134077"/>
                  <a:pt x="7682477" y="6137088"/>
                  <a:pt x="7688676" y="6143109"/>
                </a:cubicBezTo>
                <a:cubicBezTo>
                  <a:pt x="7695240" y="6149130"/>
                  <a:pt x="7698521" y="6157785"/>
                  <a:pt x="7698521" y="6168322"/>
                </a:cubicBezTo>
                <a:cubicBezTo>
                  <a:pt x="7698521" y="6169075"/>
                  <a:pt x="7699251" y="6169451"/>
                  <a:pt x="7699980" y="6169451"/>
                </a:cubicBezTo>
                <a:lnTo>
                  <a:pt x="7722952" y="6169451"/>
                </a:lnTo>
                <a:cubicBezTo>
                  <a:pt x="7723681" y="6169451"/>
                  <a:pt x="7724411" y="6169075"/>
                  <a:pt x="7724411" y="6168322"/>
                </a:cubicBezTo>
                <a:cubicBezTo>
                  <a:pt x="7724411" y="6158162"/>
                  <a:pt x="7721494" y="6148377"/>
                  <a:pt x="7716389" y="6139722"/>
                </a:cubicBezTo>
                <a:cubicBezTo>
                  <a:pt x="7710919" y="6131067"/>
                  <a:pt x="7703626" y="6124293"/>
                  <a:pt x="7693781" y="6119401"/>
                </a:cubicBezTo>
                <a:cubicBezTo>
                  <a:pt x="7684301" y="6114508"/>
                  <a:pt x="7673362" y="6111874"/>
                  <a:pt x="7660964" y="6111874"/>
                </a:cubicBezTo>
                <a:close/>
                <a:moveTo>
                  <a:pt x="7491704" y="6111874"/>
                </a:moveTo>
                <a:cubicBezTo>
                  <a:pt x="7491339" y="6111874"/>
                  <a:pt x="7490610" y="6112251"/>
                  <a:pt x="7490610" y="6113004"/>
                </a:cubicBezTo>
                <a:lnTo>
                  <a:pt x="7423515" y="6294141"/>
                </a:lnTo>
                <a:cubicBezTo>
                  <a:pt x="7423150" y="6294518"/>
                  <a:pt x="7423515" y="6295271"/>
                  <a:pt x="7423515" y="6295271"/>
                </a:cubicBezTo>
                <a:cubicBezTo>
                  <a:pt x="7423880" y="6295648"/>
                  <a:pt x="7424244" y="6296024"/>
                  <a:pt x="7424609" y="6296024"/>
                </a:cubicBezTo>
                <a:lnTo>
                  <a:pt x="7448311" y="6296024"/>
                </a:lnTo>
                <a:cubicBezTo>
                  <a:pt x="7449040" y="6296024"/>
                  <a:pt x="7449405" y="6295648"/>
                  <a:pt x="7449770" y="6295271"/>
                </a:cubicBezTo>
                <a:lnTo>
                  <a:pt x="7465814" y="6248575"/>
                </a:lnTo>
                <a:lnTo>
                  <a:pt x="7537650" y="6248575"/>
                </a:lnTo>
                <a:lnTo>
                  <a:pt x="7554423" y="6295271"/>
                </a:lnTo>
                <a:cubicBezTo>
                  <a:pt x="7554423" y="6295648"/>
                  <a:pt x="7554788" y="6296024"/>
                  <a:pt x="7555517" y="6296024"/>
                </a:cubicBezTo>
                <a:lnTo>
                  <a:pt x="7579219" y="6296024"/>
                </a:lnTo>
                <a:cubicBezTo>
                  <a:pt x="7579584" y="6296024"/>
                  <a:pt x="7579949" y="6295648"/>
                  <a:pt x="7580313" y="6295271"/>
                </a:cubicBezTo>
                <a:cubicBezTo>
                  <a:pt x="7580313" y="6295271"/>
                  <a:pt x="7580313" y="6294518"/>
                  <a:pt x="7580313" y="6294141"/>
                </a:cubicBezTo>
                <a:lnTo>
                  <a:pt x="7513218" y="6113004"/>
                </a:lnTo>
                <a:cubicBezTo>
                  <a:pt x="7512853" y="6112251"/>
                  <a:pt x="7512489" y="6111874"/>
                  <a:pt x="7512124" y="6111874"/>
                </a:cubicBezTo>
                <a:close/>
                <a:moveTo>
                  <a:pt x="8151867" y="6110287"/>
                </a:moveTo>
                <a:cubicBezTo>
                  <a:pt x="8133999" y="6110287"/>
                  <a:pt x="8119049" y="6114812"/>
                  <a:pt x="8107746" y="6124616"/>
                </a:cubicBezTo>
                <a:cubicBezTo>
                  <a:pt x="8096442" y="6134043"/>
                  <a:pt x="8090608" y="6146486"/>
                  <a:pt x="8090608" y="6160815"/>
                </a:cubicBezTo>
                <a:cubicBezTo>
                  <a:pt x="8090608" y="6174012"/>
                  <a:pt x="8095348" y="6184947"/>
                  <a:pt x="8104829" y="6193620"/>
                </a:cubicBezTo>
                <a:cubicBezTo>
                  <a:pt x="8113944" y="6202670"/>
                  <a:pt x="8128530" y="6209834"/>
                  <a:pt x="8148585" y="6215867"/>
                </a:cubicBezTo>
                <a:cubicBezTo>
                  <a:pt x="8164264" y="6220392"/>
                  <a:pt x="8175203" y="6225294"/>
                  <a:pt x="8181037" y="6230196"/>
                </a:cubicBezTo>
                <a:cubicBezTo>
                  <a:pt x="8186872" y="6234721"/>
                  <a:pt x="8189424" y="6241131"/>
                  <a:pt x="8189424" y="6249804"/>
                </a:cubicBezTo>
                <a:cubicBezTo>
                  <a:pt x="8189424" y="6258099"/>
                  <a:pt x="8186507" y="6264887"/>
                  <a:pt x="8180308" y="6269789"/>
                </a:cubicBezTo>
                <a:cubicBezTo>
                  <a:pt x="8174109" y="6274691"/>
                  <a:pt x="8164993" y="6277330"/>
                  <a:pt x="8152961" y="6277330"/>
                </a:cubicBezTo>
                <a:cubicBezTo>
                  <a:pt x="8140198" y="6277330"/>
                  <a:pt x="8129988" y="6273936"/>
                  <a:pt x="8122331" y="6267903"/>
                </a:cubicBezTo>
                <a:cubicBezTo>
                  <a:pt x="8114674" y="6261870"/>
                  <a:pt x="8111027" y="6253575"/>
                  <a:pt x="8111027" y="6243017"/>
                </a:cubicBezTo>
                <a:cubicBezTo>
                  <a:pt x="8111027" y="6242262"/>
                  <a:pt x="8110298" y="6241508"/>
                  <a:pt x="8109569" y="6241508"/>
                </a:cubicBezTo>
                <a:lnTo>
                  <a:pt x="8086597" y="6241508"/>
                </a:lnTo>
                <a:cubicBezTo>
                  <a:pt x="8085868" y="6241508"/>
                  <a:pt x="8085138" y="6242262"/>
                  <a:pt x="8085138" y="6243017"/>
                </a:cubicBezTo>
                <a:cubicBezTo>
                  <a:pt x="8085138" y="6253575"/>
                  <a:pt x="8088055" y="6263378"/>
                  <a:pt x="8093890" y="6272051"/>
                </a:cubicBezTo>
                <a:cubicBezTo>
                  <a:pt x="8099724" y="6280347"/>
                  <a:pt x="8108110" y="6287134"/>
                  <a:pt x="8118685" y="6292036"/>
                </a:cubicBezTo>
                <a:cubicBezTo>
                  <a:pt x="8129259" y="6296938"/>
                  <a:pt x="8140928" y="6299200"/>
                  <a:pt x="8152961" y="6299200"/>
                </a:cubicBezTo>
                <a:cubicBezTo>
                  <a:pt x="8171557" y="6299200"/>
                  <a:pt x="8186872" y="6294675"/>
                  <a:pt x="8198175" y="6285626"/>
                </a:cubicBezTo>
                <a:cubicBezTo>
                  <a:pt x="8209479" y="6276576"/>
                  <a:pt x="8215313" y="6264510"/>
                  <a:pt x="8215313" y="6249427"/>
                </a:cubicBezTo>
                <a:cubicBezTo>
                  <a:pt x="8215313" y="6240000"/>
                  <a:pt x="8213125" y="6231704"/>
                  <a:pt x="8209114" y="6224540"/>
                </a:cubicBezTo>
                <a:cubicBezTo>
                  <a:pt x="8205103" y="6217753"/>
                  <a:pt x="8198905" y="6211720"/>
                  <a:pt x="8190518" y="6206441"/>
                </a:cubicBezTo>
                <a:cubicBezTo>
                  <a:pt x="8182131" y="6201162"/>
                  <a:pt x="8170463" y="6196260"/>
                  <a:pt x="8155878" y="6192112"/>
                </a:cubicBezTo>
                <a:cubicBezTo>
                  <a:pt x="8141657" y="6187964"/>
                  <a:pt x="8131082" y="6183439"/>
                  <a:pt x="8125248" y="6178160"/>
                </a:cubicBezTo>
                <a:cubicBezTo>
                  <a:pt x="8119414" y="6173258"/>
                  <a:pt x="8116497" y="6167602"/>
                  <a:pt x="8116497" y="6160438"/>
                </a:cubicBezTo>
                <a:cubicBezTo>
                  <a:pt x="8116497" y="6151765"/>
                  <a:pt x="8119779" y="6144978"/>
                  <a:pt x="8125613" y="6139699"/>
                </a:cubicBezTo>
                <a:cubicBezTo>
                  <a:pt x="8131812" y="6134797"/>
                  <a:pt x="8140563" y="6132157"/>
                  <a:pt x="8151867" y="6132157"/>
                </a:cubicBezTo>
                <a:cubicBezTo>
                  <a:pt x="8163535" y="6132157"/>
                  <a:pt x="8173015" y="6135174"/>
                  <a:pt x="8179579" y="6141584"/>
                </a:cubicBezTo>
                <a:cubicBezTo>
                  <a:pt x="8186142" y="6147240"/>
                  <a:pt x="8189424" y="6155913"/>
                  <a:pt x="8189424" y="6166471"/>
                </a:cubicBezTo>
                <a:cubicBezTo>
                  <a:pt x="8189424" y="6167225"/>
                  <a:pt x="8189789" y="6167602"/>
                  <a:pt x="8190518" y="6167602"/>
                </a:cubicBezTo>
                <a:lnTo>
                  <a:pt x="8213854" y="6167602"/>
                </a:lnTo>
                <a:cubicBezTo>
                  <a:pt x="8214584" y="6167602"/>
                  <a:pt x="8214948" y="6167225"/>
                  <a:pt x="8214948" y="6166471"/>
                </a:cubicBezTo>
                <a:cubicBezTo>
                  <a:pt x="8214948" y="6156290"/>
                  <a:pt x="8212396" y="6146486"/>
                  <a:pt x="8206927" y="6137813"/>
                </a:cubicBezTo>
                <a:cubicBezTo>
                  <a:pt x="8201822" y="6129141"/>
                  <a:pt x="8194164" y="6122354"/>
                  <a:pt x="8184684" y="6117452"/>
                </a:cubicBezTo>
                <a:cubicBezTo>
                  <a:pt x="8174839" y="6112550"/>
                  <a:pt x="8163900" y="6110287"/>
                  <a:pt x="8151867" y="6110287"/>
                </a:cubicBezTo>
                <a:close/>
                <a:moveTo>
                  <a:pt x="7980257" y="6075362"/>
                </a:moveTo>
                <a:cubicBezTo>
                  <a:pt x="7979146" y="6075362"/>
                  <a:pt x="7978775" y="6076109"/>
                  <a:pt x="7978775" y="6076856"/>
                </a:cubicBezTo>
                <a:lnTo>
                  <a:pt x="7978775" y="6332632"/>
                </a:lnTo>
                <a:cubicBezTo>
                  <a:pt x="7978775" y="6333378"/>
                  <a:pt x="7979146" y="6334125"/>
                  <a:pt x="7980257" y="6334125"/>
                </a:cubicBezTo>
                <a:lnTo>
                  <a:pt x="7988407" y="6334125"/>
                </a:lnTo>
                <a:cubicBezTo>
                  <a:pt x="7989147" y="6334125"/>
                  <a:pt x="7989888" y="6333378"/>
                  <a:pt x="7989888" y="6332632"/>
                </a:cubicBezTo>
                <a:lnTo>
                  <a:pt x="7989888" y="6076856"/>
                </a:lnTo>
                <a:cubicBezTo>
                  <a:pt x="7989888" y="6076109"/>
                  <a:pt x="7989147" y="6075362"/>
                  <a:pt x="7988407" y="6075362"/>
                </a:cubicBezTo>
                <a:close/>
                <a:moveTo>
                  <a:pt x="468313" y="1508918"/>
                </a:moveTo>
                <a:lnTo>
                  <a:pt x="468313" y="1531143"/>
                </a:lnTo>
                <a:lnTo>
                  <a:pt x="756313" y="1531143"/>
                </a:lnTo>
                <a:lnTo>
                  <a:pt x="756313" y="1508918"/>
                </a:lnTo>
                <a:close/>
                <a:moveTo>
                  <a:pt x="0" y="0"/>
                </a:moveTo>
                <a:lnTo>
                  <a:pt x="8785224" y="0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68300"/>
            <a:ext cx="8064500" cy="1116013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916113"/>
            <a:ext cx="8064500" cy="1212496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5974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207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über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1800" y="2565399"/>
            <a:ext cx="8280400" cy="3743325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4"/>
            <a:ext cx="8280400" cy="868362"/>
          </a:xfrm>
        </p:spPr>
        <p:txBody>
          <a:bodyPr numCol="2" spcCol="360000" anchor="t" anchorCtr="0"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6897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über Diagramm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151D2-91F8-4541-B642-05E66718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EC55E3-CF7C-4AA8-BF2B-404BE6212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72730D-D9DC-4326-8988-D9FFC8F01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7B770EAC-5C0C-4AEF-BCF8-7667B2707D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1800" y="2565399"/>
            <a:ext cx="8280400" cy="3743325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BDBD7A8-E002-407F-806A-9EFA1EA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484314"/>
            <a:ext cx="8280400" cy="868362"/>
          </a:xfrm>
        </p:spPr>
        <p:txBody>
          <a:bodyPr numCol="2" spcCol="360000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8503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16">
          <p15:clr>
            <a:srgbClr val="9FCC3B"/>
          </p15:clr>
        </p15:guide>
        <p15:guide id="2" orient="horz" pos="3974">
          <p15:clr>
            <a:srgbClr val="9FCC3B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1DBC94-2C73-410E-B1A7-79546BBC1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386" y="1557337"/>
            <a:ext cx="3960814" cy="47513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970716A2-8438-487A-993D-C98276C0AEA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31800" y="1557338"/>
            <a:ext cx="3960813" cy="45354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119DB6-A32D-4D6E-9A0F-AA996E363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092825"/>
            <a:ext cx="3960813" cy="215900"/>
          </a:xfrm>
        </p:spPr>
        <p:txBody>
          <a:bodyPr anchor="b" anchorCtr="0"/>
          <a:lstStyle>
            <a:lvl1pPr marL="0" indent="0">
              <a:lnSpc>
                <a:spcPts val="98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de-CH" dirty="0"/>
              <a:t>Legende einfügen</a:t>
            </a:r>
          </a:p>
        </p:txBody>
      </p:sp>
    </p:spTree>
    <p:extLst>
      <p:ext uri="{BB962C8B-B14F-4D97-AF65-F5344CB8AC3E}">
        <p14:creationId xmlns:p14="http://schemas.microsoft.com/office/powerpoint/2010/main" val="139027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970716A2-8438-487A-993D-C98276C0AEA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31800" y="1557338"/>
            <a:ext cx="3960813" cy="45354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119DB6-A32D-4D6E-9A0F-AA996E363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092825"/>
            <a:ext cx="3960813" cy="215900"/>
          </a:xfrm>
        </p:spPr>
        <p:txBody>
          <a:bodyPr anchor="b" anchorCtr="0"/>
          <a:lstStyle>
            <a:lvl1pPr marL="0" indent="0">
              <a:lnSpc>
                <a:spcPts val="98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de-CH" dirty="0"/>
              <a:t>Legende einfügen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A7B5797-B0D6-4470-8914-F7D4F3236B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484313"/>
            <a:ext cx="3960812" cy="4608512"/>
          </a:xfrm>
        </p:spPr>
        <p:txBody>
          <a:bodyPr/>
          <a:lstStyle>
            <a:lvl1pPr>
              <a:lnSpc>
                <a:spcPts val="3100"/>
              </a:lnSpc>
              <a:defRPr sz="2300"/>
            </a:lvl1pPr>
            <a:lvl2pPr>
              <a:lnSpc>
                <a:spcPts val="3100"/>
              </a:lnSpc>
              <a:defRPr sz="2300"/>
            </a:lvl2pPr>
            <a:lvl3pPr>
              <a:lnSpc>
                <a:spcPts val="3100"/>
              </a:lnSpc>
              <a:defRPr sz="2300"/>
            </a:lvl3pPr>
            <a:lvl4pPr>
              <a:lnSpc>
                <a:spcPts val="3100"/>
              </a:lnSpc>
              <a:defRPr sz="2300"/>
            </a:lvl4pPr>
            <a:lvl5pPr>
              <a:lnSpc>
                <a:spcPts val="3100"/>
              </a:lnSpc>
              <a:defRPr sz="23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1676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/Text -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970716A2-8438-487A-993D-C98276C0AEA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31800" y="1557338"/>
            <a:ext cx="3960813" cy="45354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119DB6-A32D-4D6E-9A0F-AA996E363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092825"/>
            <a:ext cx="3960813" cy="215900"/>
          </a:xfrm>
        </p:spPr>
        <p:txBody>
          <a:bodyPr anchor="b" anchorCtr="0"/>
          <a:lstStyle>
            <a:lvl1pPr marL="0" indent="0">
              <a:lnSpc>
                <a:spcPts val="98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de-CH" dirty="0"/>
              <a:t>Legende einfügen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A7B5797-B0D6-4470-8914-F7D4F3236B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484313"/>
            <a:ext cx="3960812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1222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B120-ACE2-4799-82B2-F6B457D3105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970716A2-8438-487A-993D-C98276C0AEA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31800" y="1557338"/>
            <a:ext cx="8280400" cy="45354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119DB6-A32D-4D6E-9A0F-AA996E363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092825"/>
            <a:ext cx="8280400" cy="215900"/>
          </a:xfrm>
        </p:spPr>
        <p:txBody>
          <a:bodyPr anchor="b" anchorCtr="0"/>
          <a:lstStyle>
            <a:lvl1pPr marL="0" indent="0">
              <a:lnSpc>
                <a:spcPts val="98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de-CH" dirty="0"/>
              <a:t>Legende einfügen</a:t>
            </a:r>
          </a:p>
        </p:txBody>
      </p:sp>
    </p:spTree>
    <p:extLst>
      <p:ext uri="{BB962C8B-B14F-4D97-AF65-F5344CB8AC3E}">
        <p14:creationId xmlns:p14="http://schemas.microsoft.com/office/powerpoint/2010/main" val="2251881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981">
          <p15:clr>
            <a:srgbClr val="9FCC3B"/>
          </p15:clr>
        </p15:guide>
        <p15:guide id="4" orient="horz" pos="3974">
          <p15:clr>
            <a:srgbClr val="9FCC3B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3EF04B-12AC-405D-8DF4-808F7D358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5374800"/>
            <a:ext cx="1200150" cy="3339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94B8193-E4B9-4B0F-9435-65756BDFDCE1}"/>
              </a:ext>
            </a:extLst>
          </p:cNvPr>
          <p:cNvSpPr txBox="1"/>
          <p:nvPr userDrawn="1"/>
        </p:nvSpPr>
        <p:spPr>
          <a:xfrm>
            <a:off x="431800" y="5896800"/>
            <a:ext cx="8280400" cy="700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400"/>
              </a:lnSpc>
            </a:pPr>
            <a:r>
              <a:rPr lang="fr-CH" sz="880" b="1" spc="20" baseline="0" dirty="0">
                <a:solidFill>
                  <a:schemeClr val="tx2"/>
                </a:solidFill>
              </a:rPr>
              <a:t>Schweizerischer Versicherungsverband – Association Suisse d’Assurances – Associazione Svizzera d’Assicurazioni – Swiss Insurance Association</a:t>
            </a:r>
          </a:p>
          <a:p>
            <a:pPr algn="l">
              <a:lnSpc>
                <a:spcPts val="1400"/>
              </a:lnSpc>
            </a:pPr>
            <a:r>
              <a:rPr lang="fr-CH" sz="880" spc="20" baseline="0" dirty="0">
                <a:solidFill>
                  <a:schemeClr val="tx2"/>
                </a:solidFill>
              </a:rPr>
              <a:t>Conrad-Ferdinand-Meyer-Strasse 14 – Case postale – CH-8022 Zurich – Tél.+41 44 208 28 28 – info@svv.ch – svv.ch</a:t>
            </a:r>
          </a:p>
        </p:txBody>
      </p:sp>
    </p:spTree>
    <p:extLst>
      <p:ext uri="{BB962C8B-B14F-4D97-AF65-F5344CB8AC3E}">
        <p14:creationId xmlns:p14="http://schemas.microsoft.com/office/powerpoint/2010/main" val="3749928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3EF04B-12AC-405D-8DF4-808F7D358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5374800"/>
            <a:ext cx="1200150" cy="33390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CB8C613-BCB8-408A-927D-6154349ABE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900" y="188913"/>
            <a:ext cx="87122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4B8193-E4B9-4B0F-9435-65756BDFDCE1}"/>
              </a:ext>
            </a:extLst>
          </p:cNvPr>
          <p:cNvSpPr txBox="1"/>
          <p:nvPr userDrawn="1"/>
        </p:nvSpPr>
        <p:spPr>
          <a:xfrm>
            <a:off x="431800" y="5896800"/>
            <a:ext cx="8280400" cy="700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400"/>
              </a:lnSpc>
            </a:pPr>
            <a:r>
              <a:rPr lang="fr-CH" sz="880" b="1" spc="20" baseline="0" dirty="0">
                <a:solidFill>
                  <a:schemeClr val="tx2"/>
                </a:solidFill>
              </a:rPr>
              <a:t>Schweizerischer Versicherungsverband – Association Suisse d’Assurances – Associazione Svizzera d’Assicurazioni – Swiss Insurance Association</a:t>
            </a:r>
          </a:p>
          <a:p>
            <a:pPr algn="l">
              <a:lnSpc>
                <a:spcPts val="1400"/>
              </a:lnSpc>
            </a:pPr>
            <a:r>
              <a:rPr lang="fr-CH" sz="880" spc="20" baseline="0" dirty="0">
                <a:solidFill>
                  <a:schemeClr val="tx2"/>
                </a:solidFill>
              </a:rPr>
              <a:t>Conrad-Ferdinand-Meyer-Strasse 14 – Case postale – CH-8022 Zurich – Tél.+41 44 208 28 28 – info@svv.ch – svv.ch</a:t>
            </a:r>
          </a:p>
        </p:txBody>
      </p:sp>
    </p:spTree>
    <p:extLst>
      <p:ext uri="{BB962C8B-B14F-4D97-AF65-F5344CB8AC3E}">
        <p14:creationId xmlns:p14="http://schemas.microsoft.com/office/powerpoint/2010/main" val="32641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">
          <p15:clr>
            <a:srgbClr val="9FCC3B"/>
          </p15:clr>
        </p15:guide>
        <p15:guide id="2" pos="5624">
          <p15:clr>
            <a:srgbClr val="9FCC3B"/>
          </p15:clr>
        </p15:guide>
        <p15:guide id="3" orient="horz" pos="119">
          <p15:clr>
            <a:srgbClr val="9FCC3B"/>
          </p15:clr>
        </p15:guide>
        <p15:guide id="4" orient="horz" pos="2840">
          <p15:clr>
            <a:srgbClr val="9FCC3B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3EF04B-12AC-405D-8DF4-808F7D358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5374800"/>
            <a:ext cx="1200150" cy="3339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94B8193-E4B9-4B0F-9435-65756BDFDCE1}"/>
              </a:ext>
            </a:extLst>
          </p:cNvPr>
          <p:cNvSpPr txBox="1"/>
          <p:nvPr userDrawn="1"/>
        </p:nvSpPr>
        <p:spPr>
          <a:xfrm>
            <a:off x="431800" y="5896800"/>
            <a:ext cx="8280400" cy="700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400"/>
              </a:lnSpc>
            </a:pPr>
            <a:r>
              <a:rPr lang="fr-CH" sz="880" b="1" spc="20" baseline="0" dirty="0">
                <a:solidFill>
                  <a:schemeClr val="tx2"/>
                </a:solidFill>
              </a:rPr>
              <a:t>Schweizerischer Versicherungsverband – Association Suisse d’Assurances – Associazione Svizzera d’Assicurazioni – Swiss Insurance Association</a:t>
            </a:r>
          </a:p>
          <a:p>
            <a:pPr algn="l">
              <a:lnSpc>
                <a:spcPts val="1400"/>
              </a:lnSpc>
            </a:pPr>
            <a:r>
              <a:rPr lang="fr-CH" sz="880" spc="20" baseline="0" dirty="0">
                <a:solidFill>
                  <a:schemeClr val="tx2"/>
                </a:solidFill>
              </a:rPr>
              <a:t>Conrad-Ferdinand-Meyer-Strasse 14 – Case postale – CH-8022 Zurich – Tél.+41 44 208 28 28 – info@svv.ch – svv.ch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EB8395-AC1B-47C6-906C-9D342839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2" y="1484313"/>
            <a:ext cx="7596187" cy="11077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937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3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FDA5094-2A49-4710-85AA-CA190527AC7A}"/>
              </a:ext>
            </a:extLst>
          </p:cNvPr>
          <p:cNvSpPr/>
          <p:nvPr userDrawn="1"/>
        </p:nvSpPr>
        <p:spPr>
          <a:xfrm>
            <a:off x="571500" y="1638300"/>
            <a:ext cx="447675" cy="161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D85298-351F-42DD-B972-4C5F53032B04}"/>
              </a:ext>
            </a:extLst>
          </p:cNvPr>
          <p:cNvSpPr/>
          <p:nvPr userDrawn="1"/>
        </p:nvSpPr>
        <p:spPr>
          <a:xfrm>
            <a:off x="7505700" y="6229351"/>
            <a:ext cx="1304925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C1705F2B-6655-4192-8004-F96751645F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4" cy="6480174"/>
          </a:xfrm>
          <a:custGeom>
            <a:avLst/>
            <a:gdLst>
              <a:gd name="connsiteX0" fmla="*/ 7821429 w 8785224"/>
              <a:gd name="connsiteY0" fmla="*/ 6148387 h 6480174"/>
              <a:gd name="connsiteX1" fmla="*/ 7850188 w 8785224"/>
              <a:gd name="connsiteY1" fmla="*/ 6229350 h 6480174"/>
              <a:gd name="connsiteX2" fmla="*/ 7793038 w 8785224"/>
              <a:gd name="connsiteY2" fmla="*/ 6229350 h 6480174"/>
              <a:gd name="connsiteX3" fmla="*/ 7501732 w 8785224"/>
              <a:gd name="connsiteY3" fmla="*/ 6146799 h 6480174"/>
              <a:gd name="connsiteX4" fmla="*/ 7529513 w 8785224"/>
              <a:gd name="connsiteY4" fmla="*/ 6226174 h 6480174"/>
              <a:gd name="connsiteX5" fmla="*/ 7473950 w 8785224"/>
              <a:gd name="connsiteY5" fmla="*/ 6226174 h 6480174"/>
              <a:gd name="connsiteX6" fmla="*/ 7811686 w 8785224"/>
              <a:gd name="connsiteY6" fmla="*/ 6115049 h 6480174"/>
              <a:gd name="connsiteX7" fmla="*/ 7810242 w 8785224"/>
              <a:gd name="connsiteY7" fmla="*/ 6115796 h 6480174"/>
              <a:gd name="connsiteX8" fmla="*/ 7743825 w 8785224"/>
              <a:gd name="connsiteY8" fmla="*/ 6295746 h 6480174"/>
              <a:gd name="connsiteX9" fmla="*/ 7744186 w 8785224"/>
              <a:gd name="connsiteY9" fmla="*/ 6296866 h 6480174"/>
              <a:gd name="connsiteX10" fmla="*/ 7745269 w 8785224"/>
              <a:gd name="connsiteY10" fmla="*/ 6297612 h 6480174"/>
              <a:gd name="connsiteX11" fmla="*/ 7768732 w 8785224"/>
              <a:gd name="connsiteY11" fmla="*/ 6297612 h 6480174"/>
              <a:gd name="connsiteX12" fmla="*/ 7769815 w 8785224"/>
              <a:gd name="connsiteY12" fmla="*/ 6296492 h 6480174"/>
              <a:gd name="connsiteX13" fmla="*/ 7786058 w 8785224"/>
              <a:gd name="connsiteY13" fmla="*/ 6250571 h 6480174"/>
              <a:gd name="connsiteX14" fmla="*/ 7857168 w 8785224"/>
              <a:gd name="connsiteY14" fmla="*/ 6250571 h 6480174"/>
              <a:gd name="connsiteX15" fmla="*/ 7873411 w 8785224"/>
              <a:gd name="connsiteY15" fmla="*/ 6296492 h 6480174"/>
              <a:gd name="connsiteX16" fmla="*/ 7874494 w 8785224"/>
              <a:gd name="connsiteY16" fmla="*/ 6297612 h 6480174"/>
              <a:gd name="connsiteX17" fmla="*/ 7898317 w 8785224"/>
              <a:gd name="connsiteY17" fmla="*/ 6297612 h 6480174"/>
              <a:gd name="connsiteX18" fmla="*/ 7899039 w 8785224"/>
              <a:gd name="connsiteY18" fmla="*/ 6296866 h 6480174"/>
              <a:gd name="connsiteX19" fmla="*/ 7899400 w 8785224"/>
              <a:gd name="connsiteY19" fmla="*/ 6295746 h 6480174"/>
              <a:gd name="connsiteX20" fmla="*/ 7832622 w 8785224"/>
              <a:gd name="connsiteY20" fmla="*/ 6115796 h 6480174"/>
              <a:gd name="connsiteX21" fmla="*/ 7831539 w 8785224"/>
              <a:gd name="connsiteY21" fmla="*/ 6115049 h 6480174"/>
              <a:gd name="connsiteX22" fmla="*/ 8400914 w 8785224"/>
              <a:gd name="connsiteY22" fmla="*/ 6113462 h 6480174"/>
              <a:gd name="connsiteX23" fmla="*/ 8399826 w 8785224"/>
              <a:gd name="connsiteY23" fmla="*/ 6114209 h 6480174"/>
              <a:gd name="connsiteX24" fmla="*/ 8399463 w 8785224"/>
              <a:gd name="connsiteY24" fmla="*/ 6115329 h 6480174"/>
              <a:gd name="connsiteX25" fmla="*/ 8464414 w 8785224"/>
              <a:gd name="connsiteY25" fmla="*/ 6295279 h 6480174"/>
              <a:gd name="connsiteX26" fmla="*/ 8465503 w 8785224"/>
              <a:gd name="connsiteY26" fmla="*/ 6296025 h 6480174"/>
              <a:gd name="connsiteX27" fmla="*/ 8485823 w 8785224"/>
              <a:gd name="connsiteY27" fmla="*/ 6296025 h 6480174"/>
              <a:gd name="connsiteX28" fmla="*/ 8486912 w 8785224"/>
              <a:gd name="connsiteY28" fmla="*/ 6295279 h 6480174"/>
              <a:gd name="connsiteX29" fmla="*/ 8551863 w 8785224"/>
              <a:gd name="connsiteY29" fmla="*/ 6115329 h 6480174"/>
              <a:gd name="connsiteX30" fmla="*/ 8551863 w 8785224"/>
              <a:gd name="connsiteY30" fmla="*/ 6114209 h 6480174"/>
              <a:gd name="connsiteX31" fmla="*/ 8550774 w 8785224"/>
              <a:gd name="connsiteY31" fmla="*/ 6113462 h 6480174"/>
              <a:gd name="connsiteX32" fmla="*/ 8525374 w 8785224"/>
              <a:gd name="connsiteY32" fmla="*/ 6113462 h 6480174"/>
              <a:gd name="connsiteX33" fmla="*/ 8524286 w 8785224"/>
              <a:gd name="connsiteY33" fmla="*/ 6114209 h 6480174"/>
              <a:gd name="connsiteX34" fmla="*/ 8475663 w 8785224"/>
              <a:gd name="connsiteY34" fmla="*/ 6259438 h 6480174"/>
              <a:gd name="connsiteX35" fmla="*/ 8427040 w 8785224"/>
              <a:gd name="connsiteY35" fmla="*/ 6114209 h 6480174"/>
              <a:gd name="connsiteX36" fmla="*/ 8425952 w 8785224"/>
              <a:gd name="connsiteY36" fmla="*/ 6113462 h 6480174"/>
              <a:gd name="connsiteX37" fmla="*/ 8230689 w 8785224"/>
              <a:gd name="connsiteY37" fmla="*/ 6113462 h 6480174"/>
              <a:gd name="connsiteX38" fmla="*/ 8229963 w 8785224"/>
              <a:gd name="connsiteY38" fmla="*/ 6114209 h 6480174"/>
              <a:gd name="connsiteX39" fmla="*/ 8229600 w 8785224"/>
              <a:gd name="connsiteY39" fmla="*/ 6115329 h 6480174"/>
              <a:gd name="connsiteX40" fmla="*/ 8294551 w 8785224"/>
              <a:gd name="connsiteY40" fmla="*/ 6295279 h 6480174"/>
              <a:gd name="connsiteX41" fmla="*/ 8295640 w 8785224"/>
              <a:gd name="connsiteY41" fmla="*/ 6296025 h 6480174"/>
              <a:gd name="connsiteX42" fmla="*/ 8315960 w 8785224"/>
              <a:gd name="connsiteY42" fmla="*/ 6296025 h 6480174"/>
              <a:gd name="connsiteX43" fmla="*/ 8317049 w 8785224"/>
              <a:gd name="connsiteY43" fmla="*/ 6295279 h 6480174"/>
              <a:gd name="connsiteX44" fmla="*/ 8382000 w 8785224"/>
              <a:gd name="connsiteY44" fmla="*/ 6115329 h 6480174"/>
              <a:gd name="connsiteX45" fmla="*/ 8381637 w 8785224"/>
              <a:gd name="connsiteY45" fmla="*/ 6114209 h 6480174"/>
              <a:gd name="connsiteX46" fmla="*/ 8380911 w 8785224"/>
              <a:gd name="connsiteY46" fmla="*/ 6113462 h 6480174"/>
              <a:gd name="connsiteX47" fmla="*/ 8355511 w 8785224"/>
              <a:gd name="connsiteY47" fmla="*/ 6113462 h 6480174"/>
              <a:gd name="connsiteX48" fmla="*/ 8354423 w 8785224"/>
              <a:gd name="connsiteY48" fmla="*/ 6114209 h 6480174"/>
              <a:gd name="connsiteX49" fmla="*/ 8305800 w 8785224"/>
              <a:gd name="connsiteY49" fmla="*/ 6259438 h 6480174"/>
              <a:gd name="connsiteX50" fmla="*/ 8257177 w 8785224"/>
              <a:gd name="connsiteY50" fmla="*/ 6114209 h 6480174"/>
              <a:gd name="connsiteX51" fmla="*/ 8256089 w 8785224"/>
              <a:gd name="connsiteY51" fmla="*/ 6113462 h 6480174"/>
              <a:gd name="connsiteX52" fmla="*/ 7660964 w 8785224"/>
              <a:gd name="connsiteY52" fmla="*/ 6111874 h 6480174"/>
              <a:gd name="connsiteX53" fmla="*/ 7617208 w 8785224"/>
              <a:gd name="connsiteY53" fmla="*/ 6126174 h 6480174"/>
              <a:gd name="connsiteX54" fmla="*/ 7600070 w 8785224"/>
              <a:gd name="connsiteY54" fmla="*/ 6162678 h 6480174"/>
              <a:gd name="connsiteX55" fmla="*/ 7613926 w 8785224"/>
              <a:gd name="connsiteY55" fmla="*/ 6195417 h 6480174"/>
              <a:gd name="connsiteX56" fmla="*/ 7658047 w 8785224"/>
              <a:gd name="connsiteY56" fmla="*/ 6217620 h 6480174"/>
              <a:gd name="connsiteX57" fmla="*/ 7690499 w 8785224"/>
              <a:gd name="connsiteY57" fmla="*/ 6231544 h 6480174"/>
              <a:gd name="connsiteX58" fmla="*/ 7698886 w 8785224"/>
              <a:gd name="connsiteY58" fmla="*/ 6251489 h 6480174"/>
              <a:gd name="connsiteX59" fmla="*/ 7689770 w 8785224"/>
              <a:gd name="connsiteY59" fmla="*/ 6271434 h 6480174"/>
              <a:gd name="connsiteX60" fmla="*/ 7662423 w 8785224"/>
              <a:gd name="connsiteY60" fmla="*/ 6278961 h 6480174"/>
              <a:gd name="connsiteX61" fmla="*/ 7631793 w 8785224"/>
              <a:gd name="connsiteY61" fmla="*/ 6269553 h 6480174"/>
              <a:gd name="connsiteX62" fmla="*/ 7620489 w 8785224"/>
              <a:gd name="connsiteY62" fmla="*/ 6244715 h 6480174"/>
              <a:gd name="connsiteX63" fmla="*/ 7619031 w 8785224"/>
              <a:gd name="connsiteY63" fmla="*/ 6243210 h 6480174"/>
              <a:gd name="connsiteX64" fmla="*/ 7595694 w 8785224"/>
              <a:gd name="connsiteY64" fmla="*/ 6243210 h 6480174"/>
              <a:gd name="connsiteX65" fmla="*/ 7594600 w 8785224"/>
              <a:gd name="connsiteY65" fmla="*/ 6244715 h 6480174"/>
              <a:gd name="connsiteX66" fmla="*/ 7603352 w 8785224"/>
              <a:gd name="connsiteY66" fmla="*/ 6273692 h 6480174"/>
              <a:gd name="connsiteX67" fmla="*/ 7628147 w 8785224"/>
              <a:gd name="connsiteY67" fmla="*/ 6293637 h 6480174"/>
              <a:gd name="connsiteX68" fmla="*/ 7662423 w 8785224"/>
              <a:gd name="connsiteY68" fmla="*/ 6300787 h 6480174"/>
              <a:gd name="connsiteX69" fmla="*/ 7707637 w 8785224"/>
              <a:gd name="connsiteY69" fmla="*/ 6287240 h 6480174"/>
              <a:gd name="connsiteX70" fmla="*/ 7724775 w 8785224"/>
              <a:gd name="connsiteY70" fmla="*/ 6251113 h 6480174"/>
              <a:gd name="connsiteX71" fmla="*/ 7718576 w 8785224"/>
              <a:gd name="connsiteY71" fmla="*/ 6226276 h 6480174"/>
              <a:gd name="connsiteX72" fmla="*/ 7699615 w 8785224"/>
              <a:gd name="connsiteY72" fmla="*/ 6208212 h 6480174"/>
              <a:gd name="connsiteX73" fmla="*/ 7665340 w 8785224"/>
              <a:gd name="connsiteY73" fmla="*/ 6193912 h 6480174"/>
              <a:gd name="connsiteX74" fmla="*/ 7634710 w 8785224"/>
              <a:gd name="connsiteY74" fmla="*/ 6179988 h 6480174"/>
              <a:gd name="connsiteX75" fmla="*/ 7625959 w 8785224"/>
              <a:gd name="connsiteY75" fmla="*/ 6162301 h 6480174"/>
              <a:gd name="connsiteX76" fmla="*/ 7635075 w 8785224"/>
              <a:gd name="connsiteY76" fmla="*/ 6141604 h 6480174"/>
              <a:gd name="connsiteX77" fmla="*/ 7660964 w 8785224"/>
              <a:gd name="connsiteY77" fmla="*/ 6134077 h 6480174"/>
              <a:gd name="connsiteX78" fmla="*/ 7688676 w 8785224"/>
              <a:gd name="connsiteY78" fmla="*/ 6143109 h 6480174"/>
              <a:gd name="connsiteX79" fmla="*/ 7698521 w 8785224"/>
              <a:gd name="connsiteY79" fmla="*/ 6168322 h 6480174"/>
              <a:gd name="connsiteX80" fmla="*/ 7699980 w 8785224"/>
              <a:gd name="connsiteY80" fmla="*/ 6169451 h 6480174"/>
              <a:gd name="connsiteX81" fmla="*/ 7722952 w 8785224"/>
              <a:gd name="connsiteY81" fmla="*/ 6169451 h 6480174"/>
              <a:gd name="connsiteX82" fmla="*/ 7724411 w 8785224"/>
              <a:gd name="connsiteY82" fmla="*/ 6168322 h 6480174"/>
              <a:gd name="connsiteX83" fmla="*/ 7716389 w 8785224"/>
              <a:gd name="connsiteY83" fmla="*/ 6139722 h 6480174"/>
              <a:gd name="connsiteX84" fmla="*/ 7693781 w 8785224"/>
              <a:gd name="connsiteY84" fmla="*/ 6119401 h 6480174"/>
              <a:gd name="connsiteX85" fmla="*/ 7660964 w 8785224"/>
              <a:gd name="connsiteY85" fmla="*/ 6111874 h 6480174"/>
              <a:gd name="connsiteX86" fmla="*/ 7491704 w 8785224"/>
              <a:gd name="connsiteY86" fmla="*/ 6111874 h 6480174"/>
              <a:gd name="connsiteX87" fmla="*/ 7490610 w 8785224"/>
              <a:gd name="connsiteY87" fmla="*/ 6113004 h 6480174"/>
              <a:gd name="connsiteX88" fmla="*/ 7423515 w 8785224"/>
              <a:gd name="connsiteY88" fmla="*/ 6294141 h 6480174"/>
              <a:gd name="connsiteX89" fmla="*/ 7423515 w 8785224"/>
              <a:gd name="connsiteY89" fmla="*/ 6295271 h 6480174"/>
              <a:gd name="connsiteX90" fmla="*/ 7424609 w 8785224"/>
              <a:gd name="connsiteY90" fmla="*/ 6296024 h 6480174"/>
              <a:gd name="connsiteX91" fmla="*/ 7448311 w 8785224"/>
              <a:gd name="connsiteY91" fmla="*/ 6296024 h 6480174"/>
              <a:gd name="connsiteX92" fmla="*/ 7449770 w 8785224"/>
              <a:gd name="connsiteY92" fmla="*/ 6295271 h 6480174"/>
              <a:gd name="connsiteX93" fmla="*/ 7465814 w 8785224"/>
              <a:gd name="connsiteY93" fmla="*/ 6248575 h 6480174"/>
              <a:gd name="connsiteX94" fmla="*/ 7537650 w 8785224"/>
              <a:gd name="connsiteY94" fmla="*/ 6248575 h 6480174"/>
              <a:gd name="connsiteX95" fmla="*/ 7554423 w 8785224"/>
              <a:gd name="connsiteY95" fmla="*/ 6295271 h 6480174"/>
              <a:gd name="connsiteX96" fmla="*/ 7555517 w 8785224"/>
              <a:gd name="connsiteY96" fmla="*/ 6296024 h 6480174"/>
              <a:gd name="connsiteX97" fmla="*/ 7579219 w 8785224"/>
              <a:gd name="connsiteY97" fmla="*/ 6296024 h 6480174"/>
              <a:gd name="connsiteX98" fmla="*/ 7580313 w 8785224"/>
              <a:gd name="connsiteY98" fmla="*/ 6295271 h 6480174"/>
              <a:gd name="connsiteX99" fmla="*/ 7580313 w 8785224"/>
              <a:gd name="connsiteY99" fmla="*/ 6294141 h 6480174"/>
              <a:gd name="connsiteX100" fmla="*/ 7513218 w 8785224"/>
              <a:gd name="connsiteY100" fmla="*/ 6113004 h 6480174"/>
              <a:gd name="connsiteX101" fmla="*/ 7512124 w 8785224"/>
              <a:gd name="connsiteY101" fmla="*/ 6111874 h 6480174"/>
              <a:gd name="connsiteX102" fmla="*/ 8151867 w 8785224"/>
              <a:gd name="connsiteY102" fmla="*/ 6110287 h 6480174"/>
              <a:gd name="connsiteX103" fmla="*/ 8107746 w 8785224"/>
              <a:gd name="connsiteY103" fmla="*/ 6124616 h 6480174"/>
              <a:gd name="connsiteX104" fmla="*/ 8090608 w 8785224"/>
              <a:gd name="connsiteY104" fmla="*/ 6160815 h 6480174"/>
              <a:gd name="connsiteX105" fmla="*/ 8104829 w 8785224"/>
              <a:gd name="connsiteY105" fmla="*/ 6193620 h 6480174"/>
              <a:gd name="connsiteX106" fmla="*/ 8148585 w 8785224"/>
              <a:gd name="connsiteY106" fmla="*/ 6215867 h 6480174"/>
              <a:gd name="connsiteX107" fmla="*/ 8181037 w 8785224"/>
              <a:gd name="connsiteY107" fmla="*/ 6230196 h 6480174"/>
              <a:gd name="connsiteX108" fmla="*/ 8189424 w 8785224"/>
              <a:gd name="connsiteY108" fmla="*/ 6249804 h 6480174"/>
              <a:gd name="connsiteX109" fmla="*/ 8180308 w 8785224"/>
              <a:gd name="connsiteY109" fmla="*/ 6269789 h 6480174"/>
              <a:gd name="connsiteX110" fmla="*/ 8152961 w 8785224"/>
              <a:gd name="connsiteY110" fmla="*/ 6277330 h 6480174"/>
              <a:gd name="connsiteX111" fmla="*/ 8122331 w 8785224"/>
              <a:gd name="connsiteY111" fmla="*/ 6267903 h 6480174"/>
              <a:gd name="connsiteX112" fmla="*/ 8111027 w 8785224"/>
              <a:gd name="connsiteY112" fmla="*/ 6243017 h 6480174"/>
              <a:gd name="connsiteX113" fmla="*/ 8109569 w 8785224"/>
              <a:gd name="connsiteY113" fmla="*/ 6241508 h 6480174"/>
              <a:gd name="connsiteX114" fmla="*/ 8086597 w 8785224"/>
              <a:gd name="connsiteY114" fmla="*/ 6241508 h 6480174"/>
              <a:gd name="connsiteX115" fmla="*/ 8085138 w 8785224"/>
              <a:gd name="connsiteY115" fmla="*/ 6243017 h 6480174"/>
              <a:gd name="connsiteX116" fmla="*/ 8093890 w 8785224"/>
              <a:gd name="connsiteY116" fmla="*/ 6272051 h 6480174"/>
              <a:gd name="connsiteX117" fmla="*/ 8118685 w 8785224"/>
              <a:gd name="connsiteY117" fmla="*/ 6292036 h 6480174"/>
              <a:gd name="connsiteX118" fmla="*/ 8152961 w 8785224"/>
              <a:gd name="connsiteY118" fmla="*/ 6299200 h 6480174"/>
              <a:gd name="connsiteX119" fmla="*/ 8198175 w 8785224"/>
              <a:gd name="connsiteY119" fmla="*/ 6285626 h 6480174"/>
              <a:gd name="connsiteX120" fmla="*/ 8215313 w 8785224"/>
              <a:gd name="connsiteY120" fmla="*/ 6249427 h 6480174"/>
              <a:gd name="connsiteX121" fmla="*/ 8209114 w 8785224"/>
              <a:gd name="connsiteY121" fmla="*/ 6224540 h 6480174"/>
              <a:gd name="connsiteX122" fmla="*/ 8190518 w 8785224"/>
              <a:gd name="connsiteY122" fmla="*/ 6206441 h 6480174"/>
              <a:gd name="connsiteX123" fmla="*/ 8155878 w 8785224"/>
              <a:gd name="connsiteY123" fmla="*/ 6192112 h 6480174"/>
              <a:gd name="connsiteX124" fmla="*/ 8125248 w 8785224"/>
              <a:gd name="connsiteY124" fmla="*/ 6178160 h 6480174"/>
              <a:gd name="connsiteX125" fmla="*/ 8116497 w 8785224"/>
              <a:gd name="connsiteY125" fmla="*/ 6160438 h 6480174"/>
              <a:gd name="connsiteX126" fmla="*/ 8125613 w 8785224"/>
              <a:gd name="connsiteY126" fmla="*/ 6139699 h 6480174"/>
              <a:gd name="connsiteX127" fmla="*/ 8151867 w 8785224"/>
              <a:gd name="connsiteY127" fmla="*/ 6132157 h 6480174"/>
              <a:gd name="connsiteX128" fmla="*/ 8179579 w 8785224"/>
              <a:gd name="connsiteY128" fmla="*/ 6141584 h 6480174"/>
              <a:gd name="connsiteX129" fmla="*/ 8189424 w 8785224"/>
              <a:gd name="connsiteY129" fmla="*/ 6166471 h 6480174"/>
              <a:gd name="connsiteX130" fmla="*/ 8190518 w 8785224"/>
              <a:gd name="connsiteY130" fmla="*/ 6167602 h 6480174"/>
              <a:gd name="connsiteX131" fmla="*/ 8213854 w 8785224"/>
              <a:gd name="connsiteY131" fmla="*/ 6167602 h 6480174"/>
              <a:gd name="connsiteX132" fmla="*/ 8214948 w 8785224"/>
              <a:gd name="connsiteY132" fmla="*/ 6166471 h 6480174"/>
              <a:gd name="connsiteX133" fmla="*/ 8206927 w 8785224"/>
              <a:gd name="connsiteY133" fmla="*/ 6137813 h 6480174"/>
              <a:gd name="connsiteX134" fmla="*/ 8184684 w 8785224"/>
              <a:gd name="connsiteY134" fmla="*/ 6117452 h 6480174"/>
              <a:gd name="connsiteX135" fmla="*/ 8151867 w 8785224"/>
              <a:gd name="connsiteY135" fmla="*/ 6110287 h 6480174"/>
              <a:gd name="connsiteX136" fmla="*/ 7980257 w 8785224"/>
              <a:gd name="connsiteY136" fmla="*/ 6075362 h 6480174"/>
              <a:gd name="connsiteX137" fmla="*/ 7978775 w 8785224"/>
              <a:gd name="connsiteY137" fmla="*/ 6076856 h 6480174"/>
              <a:gd name="connsiteX138" fmla="*/ 7978775 w 8785224"/>
              <a:gd name="connsiteY138" fmla="*/ 6332632 h 6480174"/>
              <a:gd name="connsiteX139" fmla="*/ 7980257 w 8785224"/>
              <a:gd name="connsiteY139" fmla="*/ 6334125 h 6480174"/>
              <a:gd name="connsiteX140" fmla="*/ 7988407 w 8785224"/>
              <a:gd name="connsiteY140" fmla="*/ 6334125 h 6480174"/>
              <a:gd name="connsiteX141" fmla="*/ 7989888 w 8785224"/>
              <a:gd name="connsiteY141" fmla="*/ 6332632 h 6480174"/>
              <a:gd name="connsiteX142" fmla="*/ 7989888 w 8785224"/>
              <a:gd name="connsiteY142" fmla="*/ 6076856 h 6480174"/>
              <a:gd name="connsiteX143" fmla="*/ 7988407 w 8785224"/>
              <a:gd name="connsiteY143" fmla="*/ 6075362 h 6480174"/>
              <a:gd name="connsiteX144" fmla="*/ 468313 w 8785224"/>
              <a:gd name="connsiteY144" fmla="*/ 1508918 h 6480174"/>
              <a:gd name="connsiteX145" fmla="*/ 468313 w 8785224"/>
              <a:gd name="connsiteY145" fmla="*/ 1531143 h 6480174"/>
              <a:gd name="connsiteX146" fmla="*/ 756313 w 8785224"/>
              <a:gd name="connsiteY146" fmla="*/ 1531143 h 6480174"/>
              <a:gd name="connsiteX147" fmla="*/ 756313 w 8785224"/>
              <a:gd name="connsiteY147" fmla="*/ 1508918 h 6480174"/>
              <a:gd name="connsiteX148" fmla="*/ 0 w 8785224"/>
              <a:gd name="connsiteY148" fmla="*/ 0 h 6480174"/>
              <a:gd name="connsiteX149" fmla="*/ 8785224 w 8785224"/>
              <a:gd name="connsiteY149" fmla="*/ 0 h 6480174"/>
              <a:gd name="connsiteX150" fmla="*/ 8785224 w 8785224"/>
              <a:gd name="connsiteY150" fmla="*/ 6480174 h 6480174"/>
              <a:gd name="connsiteX151" fmla="*/ 0 w 8785224"/>
              <a:gd name="connsiteY151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8785224" h="6480174">
                <a:moveTo>
                  <a:pt x="7821429" y="6148387"/>
                </a:moveTo>
                <a:lnTo>
                  <a:pt x="7850188" y="6229350"/>
                </a:lnTo>
                <a:lnTo>
                  <a:pt x="7793038" y="6229350"/>
                </a:lnTo>
                <a:close/>
                <a:moveTo>
                  <a:pt x="7501732" y="6146799"/>
                </a:moveTo>
                <a:lnTo>
                  <a:pt x="7529513" y="6226174"/>
                </a:lnTo>
                <a:lnTo>
                  <a:pt x="7473950" y="6226174"/>
                </a:lnTo>
                <a:close/>
                <a:moveTo>
                  <a:pt x="7811686" y="6115049"/>
                </a:moveTo>
                <a:cubicBezTo>
                  <a:pt x="7810964" y="6115049"/>
                  <a:pt x="7810603" y="6115423"/>
                  <a:pt x="7810242" y="6115796"/>
                </a:cubicBezTo>
                <a:lnTo>
                  <a:pt x="7743825" y="6295746"/>
                </a:lnTo>
                <a:cubicBezTo>
                  <a:pt x="7743825" y="6296119"/>
                  <a:pt x="7743825" y="6296492"/>
                  <a:pt x="7744186" y="6296866"/>
                </a:cubicBezTo>
                <a:cubicBezTo>
                  <a:pt x="7744186" y="6297239"/>
                  <a:pt x="7744547" y="6297612"/>
                  <a:pt x="7745269" y="6297612"/>
                </a:cubicBezTo>
                <a:lnTo>
                  <a:pt x="7768732" y="6297612"/>
                </a:lnTo>
                <a:cubicBezTo>
                  <a:pt x="7769454" y="6297612"/>
                  <a:pt x="7769815" y="6297239"/>
                  <a:pt x="7769815" y="6296492"/>
                </a:cubicBezTo>
                <a:lnTo>
                  <a:pt x="7786058" y="6250571"/>
                </a:lnTo>
                <a:lnTo>
                  <a:pt x="7857168" y="6250571"/>
                </a:lnTo>
                <a:lnTo>
                  <a:pt x="7873411" y="6296492"/>
                </a:lnTo>
                <a:cubicBezTo>
                  <a:pt x="7873772" y="6297239"/>
                  <a:pt x="7874133" y="6297612"/>
                  <a:pt x="7874494" y="6297612"/>
                </a:cubicBezTo>
                <a:lnTo>
                  <a:pt x="7898317" y="6297612"/>
                </a:lnTo>
                <a:cubicBezTo>
                  <a:pt x="7898678" y="6297612"/>
                  <a:pt x="7899039" y="6297239"/>
                  <a:pt x="7899039" y="6296866"/>
                </a:cubicBezTo>
                <a:cubicBezTo>
                  <a:pt x="7899400" y="6296492"/>
                  <a:pt x="7899400" y="6296119"/>
                  <a:pt x="7899400" y="6295746"/>
                </a:cubicBezTo>
                <a:lnTo>
                  <a:pt x="7832622" y="6115796"/>
                </a:lnTo>
                <a:cubicBezTo>
                  <a:pt x="7832622" y="6115423"/>
                  <a:pt x="7832261" y="6115049"/>
                  <a:pt x="7831539" y="6115049"/>
                </a:cubicBezTo>
                <a:close/>
                <a:moveTo>
                  <a:pt x="8400914" y="6113462"/>
                </a:moveTo>
                <a:cubicBezTo>
                  <a:pt x="8400189" y="6113462"/>
                  <a:pt x="8399826" y="6113836"/>
                  <a:pt x="8399826" y="6114209"/>
                </a:cubicBezTo>
                <a:cubicBezTo>
                  <a:pt x="8399463" y="6114582"/>
                  <a:pt x="8399463" y="6114956"/>
                  <a:pt x="8399463" y="6115329"/>
                </a:cubicBezTo>
                <a:lnTo>
                  <a:pt x="8464414" y="6295279"/>
                </a:lnTo>
                <a:cubicBezTo>
                  <a:pt x="8464414" y="6295652"/>
                  <a:pt x="8464777" y="6296025"/>
                  <a:pt x="8465503" y="6296025"/>
                </a:cubicBezTo>
                <a:lnTo>
                  <a:pt x="8485823" y="6296025"/>
                </a:lnTo>
                <a:cubicBezTo>
                  <a:pt x="8486549" y="6296025"/>
                  <a:pt x="8486912" y="6295652"/>
                  <a:pt x="8486912" y="6295279"/>
                </a:cubicBezTo>
                <a:lnTo>
                  <a:pt x="8551863" y="6115329"/>
                </a:lnTo>
                <a:cubicBezTo>
                  <a:pt x="8551863" y="6114956"/>
                  <a:pt x="8551863" y="6114582"/>
                  <a:pt x="8551863" y="6114209"/>
                </a:cubicBezTo>
                <a:cubicBezTo>
                  <a:pt x="8551500" y="6113836"/>
                  <a:pt x="8551137" y="6113462"/>
                  <a:pt x="8550774" y="6113462"/>
                </a:cubicBezTo>
                <a:lnTo>
                  <a:pt x="8525374" y="6113462"/>
                </a:lnTo>
                <a:cubicBezTo>
                  <a:pt x="8525012" y="6113462"/>
                  <a:pt x="8524649" y="6113836"/>
                  <a:pt x="8524286" y="6114209"/>
                </a:cubicBezTo>
                <a:lnTo>
                  <a:pt x="8475663" y="6259438"/>
                </a:lnTo>
                <a:lnTo>
                  <a:pt x="8427040" y="6114209"/>
                </a:lnTo>
                <a:cubicBezTo>
                  <a:pt x="8426677" y="6113836"/>
                  <a:pt x="8426314" y="6113462"/>
                  <a:pt x="8425952" y="6113462"/>
                </a:cubicBezTo>
                <a:close/>
                <a:moveTo>
                  <a:pt x="8230689" y="6113462"/>
                </a:moveTo>
                <a:cubicBezTo>
                  <a:pt x="8230326" y="6113462"/>
                  <a:pt x="8229963" y="6113836"/>
                  <a:pt x="8229963" y="6114209"/>
                </a:cubicBezTo>
                <a:cubicBezTo>
                  <a:pt x="8229600" y="6114582"/>
                  <a:pt x="8229600" y="6114956"/>
                  <a:pt x="8229600" y="6115329"/>
                </a:cubicBezTo>
                <a:lnTo>
                  <a:pt x="8294551" y="6295279"/>
                </a:lnTo>
                <a:cubicBezTo>
                  <a:pt x="8294551" y="6295652"/>
                  <a:pt x="8294914" y="6296025"/>
                  <a:pt x="8295640" y="6296025"/>
                </a:cubicBezTo>
                <a:lnTo>
                  <a:pt x="8315960" y="6296025"/>
                </a:lnTo>
                <a:cubicBezTo>
                  <a:pt x="8316323" y="6296025"/>
                  <a:pt x="8317049" y="6295652"/>
                  <a:pt x="8317049" y="6295279"/>
                </a:cubicBezTo>
                <a:lnTo>
                  <a:pt x="8382000" y="6115329"/>
                </a:lnTo>
                <a:cubicBezTo>
                  <a:pt x="8382000" y="6114956"/>
                  <a:pt x="8382000" y="6114582"/>
                  <a:pt x="8381637" y="6114209"/>
                </a:cubicBezTo>
                <a:cubicBezTo>
                  <a:pt x="8381637" y="6113836"/>
                  <a:pt x="8381274" y="6113462"/>
                  <a:pt x="8380911" y="6113462"/>
                </a:cubicBezTo>
                <a:lnTo>
                  <a:pt x="8355511" y="6113462"/>
                </a:lnTo>
                <a:cubicBezTo>
                  <a:pt x="8355149" y="6113462"/>
                  <a:pt x="8354423" y="6113836"/>
                  <a:pt x="8354423" y="6114209"/>
                </a:cubicBezTo>
                <a:lnTo>
                  <a:pt x="8305800" y="6259438"/>
                </a:lnTo>
                <a:lnTo>
                  <a:pt x="8257177" y="6114209"/>
                </a:lnTo>
                <a:cubicBezTo>
                  <a:pt x="8256814" y="6113836"/>
                  <a:pt x="8256451" y="6113462"/>
                  <a:pt x="8256089" y="6113462"/>
                </a:cubicBezTo>
                <a:close/>
                <a:moveTo>
                  <a:pt x="7660964" y="6111874"/>
                </a:moveTo>
                <a:cubicBezTo>
                  <a:pt x="7643097" y="6111874"/>
                  <a:pt x="7628511" y="6116766"/>
                  <a:pt x="7617208" y="6126174"/>
                </a:cubicBezTo>
                <a:cubicBezTo>
                  <a:pt x="7605904" y="6135959"/>
                  <a:pt x="7600070" y="6148001"/>
                  <a:pt x="7600070" y="6162678"/>
                </a:cubicBezTo>
                <a:cubicBezTo>
                  <a:pt x="7600070" y="6175849"/>
                  <a:pt x="7604810" y="6186762"/>
                  <a:pt x="7613926" y="6195417"/>
                </a:cubicBezTo>
                <a:cubicBezTo>
                  <a:pt x="7623406" y="6204073"/>
                  <a:pt x="7637992" y="6211599"/>
                  <a:pt x="7658047" y="6217620"/>
                </a:cubicBezTo>
                <a:cubicBezTo>
                  <a:pt x="7673726" y="6222136"/>
                  <a:pt x="7684665" y="6227028"/>
                  <a:pt x="7690499" y="6231544"/>
                </a:cubicBezTo>
                <a:cubicBezTo>
                  <a:pt x="7695969" y="6236436"/>
                  <a:pt x="7698886" y="6242834"/>
                  <a:pt x="7698886" y="6251489"/>
                </a:cubicBezTo>
                <a:cubicBezTo>
                  <a:pt x="7698886" y="6259768"/>
                  <a:pt x="7695969" y="6266542"/>
                  <a:pt x="7689770" y="6271434"/>
                </a:cubicBezTo>
                <a:cubicBezTo>
                  <a:pt x="7683571" y="6276326"/>
                  <a:pt x="7674091" y="6278961"/>
                  <a:pt x="7662423" y="6278961"/>
                </a:cubicBezTo>
                <a:cubicBezTo>
                  <a:pt x="7649660" y="6278961"/>
                  <a:pt x="7639086" y="6275574"/>
                  <a:pt x="7631793" y="6269553"/>
                </a:cubicBezTo>
                <a:cubicBezTo>
                  <a:pt x="7624136" y="6263531"/>
                  <a:pt x="7620489" y="6255252"/>
                  <a:pt x="7620489" y="6244715"/>
                </a:cubicBezTo>
                <a:cubicBezTo>
                  <a:pt x="7620489" y="6243963"/>
                  <a:pt x="7619760" y="6243210"/>
                  <a:pt x="7619031" y="6243210"/>
                </a:cubicBezTo>
                <a:lnTo>
                  <a:pt x="7595694" y="6243210"/>
                </a:lnTo>
                <a:cubicBezTo>
                  <a:pt x="7594965" y="6243210"/>
                  <a:pt x="7594600" y="6243963"/>
                  <a:pt x="7594600" y="6244715"/>
                </a:cubicBezTo>
                <a:cubicBezTo>
                  <a:pt x="7594600" y="6255252"/>
                  <a:pt x="7597517" y="6265037"/>
                  <a:pt x="7603352" y="6273692"/>
                </a:cubicBezTo>
                <a:cubicBezTo>
                  <a:pt x="7609186" y="6281971"/>
                  <a:pt x="7617572" y="6288745"/>
                  <a:pt x="7628147" y="6293637"/>
                </a:cubicBezTo>
                <a:cubicBezTo>
                  <a:pt x="7638721" y="6298529"/>
                  <a:pt x="7650025" y="6300787"/>
                  <a:pt x="7662423" y="6300787"/>
                </a:cubicBezTo>
                <a:cubicBezTo>
                  <a:pt x="7681019" y="6300787"/>
                  <a:pt x="7696334" y="6296271"/>
                  <a:pt x="7707637" y="6287240"/>
                </a:cubicBezTo>
                <a:cubicBezTo>
                  <a:pt x="7718941" y="6278208"/>
                  <a:pt x="7724775" y="6266166"/>
                  <a:pt x="7724775" y="6251113"/>
                </a:cubicBezTo>
                <a:cubicBezTo>
                  <a:pt x="7724775" y="6241705"/>
                  <a:pt x="7722587" y="6233426"/>
                  <a:pt x="7718576" y="6226276"/>
                </a:cubicBezTo>
                <a:cubicBezTo>
                  <a:pt x="7714565" y="6219502"/>
                  <a:pt x="7708002" y="6213105"/>
                  <a:pt x="7699615" y="6208212"/>
                </a:cubicBezTo>
                <a:cubicBezTo>
                  <a:pt x="7691593" y="6202944"/>
                  <a:pt x="7679925" y="6198052"/>
                  <a:pt x="7665340" y="6193912"/>
                </a:cubicBezTo>
                <a:cubicBezTo>
                  <a:pt x="7650754" y="6189773"/>
                  <a:pt x="7640544" y="6185257"/>
                  <a:pt x="7634710" y="6179988"/>
                </a:cubicBezTo>
                <a:cubicBezTo>
                  <a:pt x="7628876" y="6175096"/>
                  <a:pt x="7625959" y="6169451"/>
                  <a:pt x="7625959" y="6162301"/>
                </a:cubicBezTo>
                <a:cubicBezTo>
                  <a:pt x="7625959" y="6153270"/>
                  <a:pt x="7628876" y="6146496"/>
                  <a:pt x="7635075" y="6141604"/>
                </a:cubicBezTo>
                <a:cubicBezTo>
                  <a:pt x="7641274" y="6136711"/>
                  <a:pt x="7650025" y="6134077"/>
                  <a:pt x="7660964" y="6134077"/>
                </a:cubicBezTo>
                <a:cubicBezTo>
                  <a:pt x="7672997" y="6134077"/>
                  <a:pt x="7682477" y="6137088"/>
                  <a:pt x="7688676" y="6143109"/>
                </a:cubicBezTo>
                <a:cubicBezTo>
                  <a:pt x="7695240" y="6149130"/>
                  <a:pt x="7698521" y="6157785"/>
                  <a:pt x="7698521" y="6168322"/>
                </a:cubicBezTo>
                <a:cubicBezTo>
                  <a:pt x="7698521" y="6169075"/>
                  <a:pt x="7699251" y="6169451"/>
                  <a:pt x="7699980" y="6169451"/>
                </a:cubicBezTo>
                <a:lnTo>
                  <a:pt x="7722952" y="6169451"/>
                </a:lnTo>
                <a:cubicBezTo>
                  <a:pt x="7723681" y="6169451"/>
                  <a:pt x="7724411" y="6169075"/>
                  <a:pt x="7724411" y="6168322"/>
                </a:cubicBezTo>
                <a:cubicBezTo>
                  <a:pt x="7724411" y="6158162"/>
                  <a:pt x="7721494" y="6148377"/>
                  <a:pt x="7716389" y="6139722"/>
                </a:cubicBezTo>
                <a:cubicBezTo>
                  <a:pt x="7710919" y="6131067"/>
                  <a:pt x="7703626" y="6124293"/>
                  <a:pt x="7693781" y="6119401"/>
                </a:cubicBezTo>
                <a:cubicBezTo>
                  <a:pt x="7684301" y="6114508"/>
                  <a:pt x="7673362" y="6111874"/>
                  <a:pt x="7660964" y="6111874"/>
                </a:cubicBezTo>
                <a:close/>
                <a:moveTo>
                  <a:pt x="7491704" y="6111874"/>
                </a:moveTo>
                <a:cubicBezTo>
                  <a:pt x="7491339" y="6111874"/>
                  <a:pt x="7490610" y="6112251"/>
                  <a:pt x="7490610" y="6113004"/>
                </a:cubicBezTo>
                <a:lnTo>
                  <a:pt x="7423515" y="6294141"/>
                </a:lnTo>
                <a:cubicBezTo>
                  <a:pt x="7423150" y="6294518"/>
                  <a:pt x="7423515" y="6295271"/>
                  <a:pt x="7423515" y="6295271"/>
                </a:cubicBezTo>
                <a:cubicBezTo>
                  <a:pt x="7423880" y="6295648"/>
                  <a:pt x="7424244" y="6296024"/>
                  <a:pt x="7424609" y="6296024"/>
                </a:cubicBezTo>
                <a:lnTo>
                  <a:pt x="7448311" y="6296024"/>
                </a:lnTo>
                <a:cubicBezTo>
                  <a:pt x="7449040" y="6296024"/>
                  <a:pt x="7449405" y="6295648"/>
                  <a:pt x="7449770" y="6295271"/>
                </a:cubicBezTo>
                <a:lnTo>
                  <a:pt x="7465814" y="6248575"/>
                </a:lnTo>
                <a:lnTo>
                  <a:pt x="7537650" y="6248575"/>
                </a:lnTo>
                <a:lnTo>
                  <a:pt x="7554423" y="6295271"/>
                </a:lnTo>
                <a:cubicBezTo>
                  <a:pt x="7554423" y="6295648"/>
                  <a:pt x="7554788" y="6296024"/>
                  <a:pt x="7555517" y="6296024"/>
                </a:cubicBezTo>
                <a:lnTo>
                  <a:pt x="7579219" y="6296024"/>
                </a:lnTo>
                <a:cubicBezTo>
                  <a:pt x="7579584" y="6296024"/>
                  <a:pt x="7579949" y="6295648"/>
                  <a:pt x="7580313" y="6295271"/>
                </a:cubicBezTo>
                <a:cubicBezTo>
                  <a:pt x="7580313" y="6295271"/>
                  <a:pt x="7580313" y="6294518"/>
                  <a:pt x="7580313" y="6294141"/>
                </a:cubicBezTo>
                <a:lnTo>
                  <a:pt x="7513218" y="6113004"/>
                </a:lnTo>
                <a:cubicBezTo>
                  <a:pt x="7512853" y="6112251"/>
                  <a:pt x="7512489" y="6111874"/>
                  <a:pt x="7512124" y="6111874"/>
                </a:cubicBezTo>
                <a:close/>
                <a:moveTo>
                  <a:pt x="8151867" y="6110287"/>
                </a:moveTo>
                <a:cubicBezTo>
                  <a:pt x="8133999" y="6110287"/>
                  <a:pt x="8119049" y="6114812"/>
                  <a:pt x="8107746" y="6124616"/>
                </a:cubicBezTo>
                <a:cubicBezTo>
                  <a:pt x="8096442" y="6134043"/>
                  <a:pt x="8090608" y="6146486"/>
                  <a:pt x="8090608" y="6160815"/>
                </a:cubicBezTo>
                <a:cubicBezTo>
                  <a:pt x="8090608" y="6174012"/>
                  <a:pt x="8095348" y="6184947"/>
                  <a:pt x="8104829" y="6193620"/>
                </a:cubicBezTo>
                <a:cubicBezTo>
                  <a:pt x="8113944" y="6202670"/>
                  <a:pt x="8128530" y="6209834"/>
                  <a:pt x="8148585" y="6215867"/>
                </a:cubicBezTo>
                <a:cubicBezTo>
                  <a:pt x="8164264" y="6220392"/>
                  <a:pt x="8175203" y="6225294"/>
                  <a:pt x="8181037" y="6230196"/>
                </a:cubicBezTo>
                <a:cubicBezTo>
                  <a:pt x="8186872" y="6234721"/>
                  <a:pt x="8189424" y="6241131"/>
                  <a:pt x="8189424" y="6249804"/>
                </a:cubicBezTo>
                <a:cubicBezTo>
                  <a:pt x="8189424" y="6258099"/>
                  <a:pt x="8186507" y="6264887"/>
                  <a:pt x="8180308" y="6269789"/>
                </a:cubicBezTo>
                <a:cubicBezTo>
                  <a:pt x="8174109" y="6274691"/>
                  <a:pt x="8164993" y="6277330"/>
                  <a:pt x="8152961" y="6277330"/>
                </a:cubicBezTo>
                <a:cubicBezTo>
                  <a:pt x="8140198" y="6277330"/>
                  <a:pt x="8129988" y="6273936"/>
                  <a:pt x="8122331" y="6267903"/>
                </a:cubicBezTo>
                <a:cubicBezTo>
                  <a:pt x="8114674" y="6261870"/>
                  <a:pt x="8111027" y="6253575"/>
                  <a:pt x="8111027" y="6243017"/>
                </a:cubicBezTo>
                <a:cubicBezTo>
                  <a:pt x="8111027" y="6242262"/>
                  <a:pt x="8110298" y="6241508"/>
                  <a:pt x="8109569" y="6241508"/>
                </a:cubicBezTo>
                <a:lnTo>
                  <a:pt x="8086597" y="6241508"/>
                </a:lnTo>
                <a:cubicBezTo>
                  <a:pt x="8085868" y="6241508"/>
                  <a:pt x="8085138" y="6242262"/>
                  <a:pt x="8085138" y="6243017"/>
                </a:cubicBezTo>
                <a:cubicBezTo>
                  <a:pt x="8085138" y="6253575"/>
                  <a:pt x="8088055" y="6263378"/>
                  <a:pt x="8093890" y="6272051"/>
                </a:cubicBezTo>
                <a:cubicBezTo>
                  <a:pt x="8099724" y="6280347"/>
                  <a:pt x="8108110" y="6287134"/>
                  <a:pt x="8118685" y="6292036"/>
                </a:cubicBezTo>
                <a:cubicBezTo>
                  <a:pt x="8129259" y="6296938"/>
                  <a:pt x="8140928" y="6299200"/>
                  <a:pt x="8152961" y="6299200"/>
                </a:cubicBezTo>
                <a:cubicBezTo>
                  <a:pt x="8171557" y="6299200"/>
                  <a:pt x="8186872" y="6294675"/>
                  <a:pt x="8198175" y="6285626"/>
                </a:cubicBezTo>
                <a:cubicBezTo>
                  <a:pt x="8209479" y="6276576"/>
                  <a:pt x="8215313" y="6264510"/>
                  <a:pt x="8215313" y="6249427"/>
                </a:cubicBezTo>
                <a:cubicBezTo>
                  <a:pt x="8215313" y="6240000"/>
                  <a:pt x="8213125" y="6231704"/>
                  <a:pt x="8209114" y="6224540"/>
                </a:cubicBezTo>
                <a:cubicBezTo>
                  <a:pt x="8205103" y="6217753"/>
                  <a:pt x="8198905" y="6211720"/>
                  <a:pt x="8190518" y="6206441"/>
                </a:cubicBezTo>
                <a:cubicBezTo>
                  <a:pt x="8182131" y="6201162"/>
                  <a:pt x="8170463" y="6196260"/>
                  <a:pt x="8155878" y="6192112"/>
                </a:cubicBezTo>
                <a:cubicBezTo>
                  <a:pt x="8141657" y="6187964"/>
                  <a:pt x="8131082" y="6183439"/>
                  <a:pt x="8125248" y="6178160"/>
                </a:cubicBezTo>
                <a:cubicBezTo>
                  <a:pt x="8119414" y="6173258"/>
                  <a:pt x="8116497" y="6167602"/>
                  <a:pt x="8116497" y="6160438"/>
                </a:cubicBezTo>
                <a:cubicBezTo>
                  <a:pt x="8116497" y="6151765"/>
                  <a:pt x="8119779" y="6144978"/>
                  <a:pt x="8125613" y="6139699"/>
                </a:cubicBezTo>
                <a:cubicBezTo>
                  <a:pt x="8131812" y="6134797"/>
                  <a:pt x="8140563" y="6132157"/>
                  <a:pt x="8151867" y="6132157"/>
                </a:cubicBezTo>
                <a:cubicBezTo>
                  <a:pt x="8163535" y="6132157"/>
                  <a:pt x="8173015" y="6135174"/>
                  <a:pt x="8179579" y="6141584"/>
                </a:cubicBezTo>
                <a:cubicBezTo>
                  <a:pt x="8186142" y="6147240"/>
                  <a:pt x="8189424" y="6155913"/>
                  <a:pt x="8189424" y="6166471"/>
                </a:cubicBezTo>
                <a:cubicBezTo>
                  <a:pt x="8189424" y="6167225"/>
                  <a:pt x="8189789" y="6167602"/>
                  <a:pt x="8190518" y="6167602"/>
                </a:cubicBezTo>
                <a:lnTo>
                  <a:pt x="8213854" y="6167602"/>
                </a:lnTo>
                <a:cubicBezTo>
                  <a:pt x="8214584" y="6167602"/>
                  <a:pt x="8214948" y="6167225"/>
                  <a:pt x="8214948" y="6166471"/>
                </a:cubicBezTo>
                <a:cubicBezTo>
                  <a:pt x="8214948" y="6156290"/>
                  <a:pt x="8212396" y="6146486"/>
                  <a:pt x="8206927" y="6137813"/>
                </a:cubicBezTo>
                <a:cubicBezTo>
                  <a:pt x="8201822" y="6129141"/>
                  <a:pt x="8194164" y="6122354"/>
                  <a:pt x="8184684" y="6117452"/>
                </a:cubicBezTo>
                <a:cubicBezTo>
                  <a:pt x="8174839" y="6112550"/>
                  <a:pt x="8163900" y="6110287"/>
                  <a:pt x="8151867" y="6110287"/>
                </a:cubicBezTo>
                <a:close/>
                <a:moveTo>
                  <a:pt x="7980257" y="6075362"/>
                </a:moveTo>
                <a:cubicBezTo>
                  <a:pt x="7979146" y="6075362"/>
                  <a:pt x="7978775" y="6076109"/>
                  <a:pt x="7978775" y="6076856"/>
                </a:cubicBezTo>
                <a:lnTo>
                  <a:pt x="7978775" y="6332632"/>
                </a:lnTo>
                <a:cubicBezTo>
                  <a:pt x="7978775" y="6333378"/>
                  <a:pt x="7979146" y="6334125"/>
                  <a:pt x="7980257" y="6334125"/>
                </a:cubicBezTo>
                <a:lnTo>
                  <a:pt x="7988407" y="6334125"/>
                </a:lnTo>
                <a:cubicBezTo>
                  <a:pt x="7989147" y="6334125"/>
                  <a:pt x="7989888" y="6333378"/>
                  <a:pt x="7989888" y="6332632"/>
                </a:cubicBezTo>
                <a:lnTo>
                  <a:pt x="7989888" y="6076856"/>
                </a:lnTo>
                <a:cubicBezTo>
                  <a:pt x="7989888" y="6076109"/>
                  <a:pt x="7989147" y="6075362"/>
                  <a:pt x="7988407" y="6075362"/>
                </a:cubicBezTo>
                <a:close/>
                <a:moveTo>
                  <a:pt x="468313" y="1508918"/>
                </a:moveTo>
                <a:lnTo>
                  <a:pt x="468313" y="1531143"/>
                </a:lnTo>
                <a:lnTo>
                  <a:pt x="756313" y="1531143"/>
                </a:lnTo>
                <a:lnTo>
                  <a:pt x="756313" y="1508918"/>
                </a:lnTo>
                <a:close/>
                <a:moveTo>
                  <a:pt x="0" y="0"/>
                </a:moveTo>
                <a:lnTo>
                  <a:pt x="8785224" y="0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68300"/>
            <a:ext cx="8064500" cy="1116013"/>
          </a:xfrm>
        </p:spPr>
        <p:txBody>
          <a:bodyPr anchor="b"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916113"/>
            <a:ext cx="8064500" cy="1212496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7614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207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4B5254F-55B9-4B1A-ABB0-DF933CDE9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7" y="2349500"/>
            <a:ext cx="8785225" cy="43195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68300"/>
            <a:ext cx="6753225" cy="1116014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628775"/>
            <a:ext cx="8064500" cy="720725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4496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026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1480">
          <p15:clr>
            <a:srgbClr val="9FCC3B"/>
          </p15:clr>
        </p15:guide>
        <p15:guide id="7" orient="horz" pos="4201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4B5254F-55B9-4B1A-ABB0-DF933CDE9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7" y="188913"/>
            <a:ext cx="5040313" cy="648017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3550" y="1484313"/>
            <a:ext cx="3168650" cy="1152525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3550" y="2852738"/>
            <a:ext cx="3168650" cy="715587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5225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288">
          <p15:clr>
            <a:srgbClr val="9FCC3B"/>
          </p15:clr>
        </p15:guide>
        <p15:guide id="3" orient="horz" pos="1661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1797">
          <p15:clr>
            <a:srgbClr val="9FCC3B"/>
          </p15:clr>
        </p15:guide>
        <p15:guide id="7" orient="horz" pos="4201">
          <p15:clr>
            <a:srgbClr val="9FCC3B"/>
          </p15:clr>
        </p15:guide>
        <p15:guide id="8" orient="horz" pos="119">
          <p15:clr>
            <a:srgbClr val="9FCC3B"/>
          </p15:clr>
        </p15:guide>
        <p15:guide id="9" pos="3492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FDA5094-2A49-4710-85AA-CA190527AC7A}"/>
              </a:ext>
            </a:extLst>
          </p:cNvPr>
          <p:cNvSpPr/>
          <p:nvPr userDrawn="1"/>
        </p:nvSpPr>
        <p:spPr>
          <a:xfrm>
            <a:off x="571500" y="1638300"/>
            <a:ext cx="447675" cy="161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D85298-351F-42DD-B972-4C5F53032B04}"/>
              </a:ext>
            </a:extLst>
          </p:cNvPr>
          <p:cNvSpPr/>
          <p:nvPr userDrawn="1"/>
        </p:nvSpPr>
        <p:spPr>
          <a:xfrm>
            <a:off x="7505700" y="6229351"/>
            <a:ext cx="1304925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C3AF620-A543-4911-AB85-FB6A782A26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5" cy="6480174"/>
          </a:xfrm>
          <a:custGeom>
            <a:avLst/>
            <a:gdLst>
              <a:gd name="connsiteX0" fmla="*/ 0 w 8785225"/>
              <a:gd name="connsiteY0" fmla="*/ 0 h 6480174"/>
              <a:gd name="connsiteX1" fmla="*/ 8785224 w 8785225"/>
              <a:gd name="connsiteY1" fmla="*/ 0 h 6480174"/>
              <a:gd name="connsiteX2" fmla="*/ 8785224 w 8785225"/>
              <a:gd name="connsiteY2" fmla="*/ 5773736 h 6480174"/>
              <a:gd name="connsiteX3" fmla="*/ 8785225 w 8785225"/>
              <a:gd name="connsiteY3" fmla="*/ 5773736 h 6480174"/>
              <a:gd name="connsiteX4" fmla="*/ 8785225 w 8785225"/>
              <a:gd name="connsiteY4" fmla="*/ 6408736 h 6480174"/>
              <a:gd name="connsiteX5" fmla="*/ 8785224 w 8785225"/>
              <a:gd name="connsiteY5" fmla="*/ 6408736 h 6480174"/>
              <a:gd name="connsiteX6" fmla="*/ 8785224 w 8785225"/>
              <a:gd name="connsiteY6" fmla="*/ 6480174 h 6480174"/>
              <a:gd name="connsiteX7" fmla="*/ 0 w 8785225"/>
              <a:gd name="connsiteY7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5225" h="6480174">
                <a:moveTo>
                  <a:pt x="0" y="0"/>
                </a:moveTo>
                <a:lnTo>
                  <a:pt x="8785224" y="0"/>
                </a:lnTo>
                <a:lnTo>
                  <a:pt x="8785224" y="5773736"/>
                </a:lnTo>
                <a:lnTo>
                  <a:pt x="8785225" y="5773736"/>
                </a:lnTo>
                <a:lnTo>
                  <a:pt x="8785225" y="6408736"/>
                </a:lnTo>
                <a:lnTo>
                  <a:pt x="8785224" y="6408736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484313"/>
            <a:ext cx="7993062" cy="1234213"/>
          </a:xfrm>
        </p:spPr>
        <p:txBody>
          <a:bodyPr anchor="t" anchorCtr="0"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48FD3FA-FCE6-4A4B-84A0-67B3D384C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8" y="765175"/>
            <a:ext cx="1766887" cy="719138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CH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114770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  <p15:guide id="8" orient="horz" pos="482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C565CFB-102D-4589-8292-5753B46A8B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5" cy="6480174"/>
          </a:xfrm>
          <a:custGeom>
            <a:avLst/>
            <a:gdLst>
              <a:gd name="connsiteX0" fmla="*/ 0 w 8785225"/>
              <a:gd name="connsiteY0" fmla="*/ 0 h 6480174"/>
              <a:gd name="connsiteX1" fmla="*/ 8785224 w 8785225"/>
              <a:gd name="connsiteY1" fmla="*/ 0 h 6480174"/>
              <a:gd name="connsiteX2" fmla="*/ 8785224 w 8785225"/>
              <a:gd name="connsiteY2" fmla="*/ 5773736 h 6480174"/>
              <a:gd name="connsiteX3" fmla="*/ 8785225 w 8785225"/>
              <a:gd name="connsiteY3" fmla="*/ 5773736 h 6480174"/>
              <a:gd name="connsiteX4" fmla="*/ 8785225 w 8785225"/>
              <a:gd name="connsiteY4" fmla="*/ 6408736 h 6480174"/>
              <a:gd name="connsiteX5" fmla="*/ 8785224 w 8785225"/>
              <a:gd name="connsiteY5" fmla="*/ 6408736 h 6480174"/>
              <a:gd name="connsiteX6" fmla="*/ 8785224 w 8785225"/>
              <a:gd name="connsiteY6" fmla="*/ 6480174 h 6480174"/>
              <a:gd name="connsiteX7" fmla="*/ 0 w 8785225"/>
              <a:gd name="connsiteY7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5225" h="6480174">
                <a:moveTo>
                  <a:pt x="0" y="0"/>
                </a:moveTo>
                <a:lnTo>
                  <a:pt x="8785224" y="0"/>
                </a:lnTo>
                <a:lnTo>
                  <a:pt x="8785224" y="5773736"/>
                </a:lnTo>
                <a:lnTo>
                  <a:pt x="8785225" y="5773736"/>
                </a:lnTo>
                <a:lnTo>
                  <a:pt x="8785225" y="6408736"/>
                </a:lnTo>
                <a:lnTo>
                  <a:pt x="8785224" y="6408736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20675"/>
            <a:ext cx="8064500" cy="1416050"/>
          </a:xfrm>
        </p:spPr>
        <p:txBody>
          <a:bodyPr anchor="b"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916113"/>
            <a:ext cx="8064500" cy="1212496"/>
          </a:xfrm>
        </p:spPr>
        <p:txBody>
          <a:bodyPr/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8302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>
          <p15:clr>
            <a:srgbClr val="9FCC3B"/>
          </p15:clr>
        </p15:guide>
        <p15:guide id="3" orient="horz" pos="1207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  <p15:guide id="8" orient="horz" pos="1094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FDA5094-2A49-4710-85AA-CA190527AC7A}"/>
              </a:ext>
            </a:extLst>
          </p:cNvPr>
          <p:cNvSpPr/>
          <p:nvPr userDrawn="1"/>
        </p:nvSpPr>
        <p:spPr>
          <a:xfrm>
            <a:off x="571500" y="1638300"/>
            <a:ext cx="447675" cy="161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D85298-351F-42DD-B972-4C5F53032B04}"/>
              </a:ext>
            </a:extLst>
          </p:cNvPr>
          <p:cNvSpPr/>
          <p:nvPr userDrawn="1"/>
        </p:nvSpPr>
        <p:spPr>
          <a:xfrm>
            <a:off x="7505700" y="6229351"/>
            <a:ext cx="1304925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C3AF620-A543-4911-AB85-FB6A782A26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88914"/>
            <a:ext cx="8785225" cy="6480174"/>
          </a:xfrm>
          <a:custGeom>
            <a:avLst/>
            <a:gdLst>
              <a:gd name="connsiteX0" fmla="*/ 0 w 8785225"/>
              <a:gd name="connsiteY0" fmla="*/ 0 h 6480174"/>
              <a:gd name="connsiteX1" fmla="*/ 8785224 w 8785225"/>
              <a:gd name="connsiteY1" fmla="*/ 0 h 6480174"/>
              <a:gd name="connsiteX2" fmla="*/ 8785224 w 8785225"/>
              <a:gd name="connsiteY2" fmla="*/ 5773736 h 6480174"/>
              <a:gd name="connsiteX3" fmla="*/ 8785225 w 8785225"/>
              <a:gd name="connsiteY3" fmla="*/ 5773736 h 6480174"/>
              <a:gd name="connsiteX4" fmla="*/ 8785225 w 8785225"/>
              <a:gd name="connsiteY4" fmla="*/ 6408736 h 6480174"/>
              <a:gd name="connsiteX5" fmla="*/ 8785224 w 8785225"/>
              <a:gd name="connsiteY5" fmla="*/ 6408736 h 6480174"/>
              <a:gd name="connsiteX6" fmla="*/ 8785224 w 8785225"/>
              <a:gd name="connsiteY6" fmla="*/ 6480174 h 6480174"/>
              <a:gd name="connsiteX7" fmla="*/ 0 w 8785225"/>
              <a:gd name="connsiteY7" fmla="*/ 6480174 h 648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5225" h="6480174">
                <a:moveTo>
                  <a:pt x="0" y="0"/>
                </a:moveTo>
                <a:lnTo>
                  <a:pt x="8785224" y="0"/>
                </a:lnTo>
                <a:lnTo>
                  <a:pt x="8785224" y="5773736"/>
                </a:lnTo>
                <a:lnTo>
                  <a:pt x="8785225" y="5773736"/>
                </a:lnTo>
                <a:lnTo>
                  <a:pt x="8785225" y="6408736"/>
                </a:lnTo>
                <a:lnTo>
                  <a:pt x="8785224" y="6408736"/>
                </a:lnTo>
                <a:lnTo>
                  <a:pt x="8785224" y="6480174"/>
                </a:lnTo>
                <a:lnTo>
                  <a:pt x="0" y="64801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7B317BC2-A55C-4CE8-9671-7DF467DDD5A5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31800" y="1838325"/>
            <a:ext cx="8280400" cy="1181100"/>
          </a:xfrm>
        </p:spPr>
        <p:txBody>
          <a:bodyPr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2700"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1864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9FCC3B"/>
          </p15:clr>
        </p15:guide>
        <p15:guide id="4" pos="113">
          <p15:clr>
            <a:srgbClr val="9FCC3B"/>
          </p15:clr>
        </p15:guide>
        <p15:guide id="5" pos="5647">
          <p15:clr>
            <a:srgbClr val="9FCC3B"/>
          </p15:clr>
        </p15:guide>
        <p15:guide id="6" orient="horz" pos="4201">
          <p15:clr>
            <a:srgbClr val="9FCC3B"/>
          </p15:clr>
        </p15:guide>
        <p15:guide id="7" orient="horz" pos="119">
          <p15:clr>
            <a:srgbClr val="9FCC3B"/>
          </p15:clr>
        </p15:guide>
        <p15:guide id="8" orient="horz" pos="482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368299"/>
            <a:ext cx="8280200" cy="8651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488734"/>
            <a:ext cx="8280200" cy="46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200" y="6597651"/>
            <a:ext cx="7566694" cy="143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50">
                <a:solidFill>
                  <a:srgbClr val="959595"/>
                </a:solidFill>
              </a:defRPr>
            </a:lvl1pPr>
          </a:lstStyle>
          <a:p>
            <a:r>
              <a:rPr lang="de-CH" dirty="0"/>
              <a:t>Masterpräsentation –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000" y="6598800"/>
            <a:ext cx="36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50" b="1">
                <a:solidFill>
                  <a:schemeClr val="tx2"/>
                </a:solidFill>
              </a:defRPr>
            </a:lvl1pPr>
          </a:lstStyle>
          <a:p>
            <a:fld id="{220DB120-ACE2-4799-82B2-F6B457D31057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B26C6A-4F7A-4830-BD52-2A7F45CA513E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6570000"/>
            <a:ext cx="457200" cy="1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</p:sldLayoutIdLst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4800" indent="-334800" algn="l" defTabSz="914400" rtl="0" eaLnBrk="1" latinLnBrk="0" hangingPunct="1">
        <a:lnSpc>
          <a:spcPts val="2300"/>
        </a:lnSpc>
        <a:spcBef>
          <a:spcPts val="2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288800" indent="-3348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8800" indent="-3348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250800" indent="-3348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222800" indent="-3348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orient="horz" pos="3838">
          <p15:clr>
            <a:srgbClr val="F26B43"/>
          </p15:clr>
        </p15:guide>
        <p15:guide id="7" pos="2767">
          <p15:clr>
            <a:srgbClr val="F26B43"/>
          </p15:clr>
        </p15:guide>
        <p15:guide id="8" pos="2993">
          <p15:clr>
            <a:srgbClr val="F26B43"/>
          </p15:clr>
        </p15:guide>
        <p15:guide id="9" orient="horz" pos="7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F86B42A-CB6D-490B-9CDB-E0067E22A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/>
            </a:r>
            <a:br>
              <a:rPr dirty="0"/>
            </a:br>
            <a:r>
              <a:rPr lang="fr-CH" dirty="0"/>
              <a:t>Unir nos forces </a:t>
            </a:r>
            <a:br>
              <a:rPr lang="fr-CH" dirty="0"/>
            </a:br>
            <a:r>
              <a:rPr lang="fr-CH" dirty="0"/>
              <a:t>contre les risques naturels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BB7B9260-DB77-4DE9-A64C-AC2450358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Colloque dédié à la carte de l’aléa ruissellement, 3 juillet 2018 </a:t>
            </a:r>
          </a:p>
          <a:p>
            <a:endParaRPr lang="fr-CH" dirty="0"/>
          </a:p>
          <a:p>
            <a:r>
              <a:rPr lang="fr-CH" dirty="0"/>
              <a:t>Alfred Egg, président du comité Dommages, Association Suisse d’Assurances ASA / président du Pool pour les dommages naturels</a:t>
            </a:r>
          </a:p>
          <a:p>
            <a:endParaRPr lang="fr-CH" dirty="0"/>
          </a:p>
          <a:p>
            <a:endParaRPr lang="fr-CH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CE625094-C6E8-4DCE-9EDC-3789449C9A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819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85D71BD-FF78-4A42-90D2-9C23973FF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68300"/>
            <a:ext cx="6753225" cy="1116014"/>
          </a:xfrm>
        </p:spPr>
        <p:txBody>
          <a:bodyPr/>
          <a:lstStyle/>
          <a:p>
            <a:r>
              <a:rPr lang="fr-CH" dirty="0"/>
              <a:t>Pool pour les dommages naturels : paiements annuels pour sinistres de 1970 à 2017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1BD1B90B-7E2D-4B96-8971-6DF2F06C8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  <a:p>
            <a:r>
              <a:rPr lang="fr-CH" dirty="0"/>
              <a:t>En millions de CHF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DCA4CF3-AC0E-429E-BCBD-8B53686E00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" r="663"/>
          <a:stretch>
            <a:fillRect/>
          </a:stretch>
        </p:blipFill>
        <p:spPr>
          <a:xfrm>
            <a:off x="142875" y="2349500"/>
            <a:ext cx="8785225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5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F07C059-59EC-451F-95C5-52366771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Les assureurs privés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CC3769-5632-433C-B27E-A7E5CC7B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DB120-ACE2-4799-82B2-F6B457D31057}" type="slidenum">
              <a:rPr kumimoji="0" lang="de-CH" sz="850" b="1" i="0" u="none" strike="noStrike" kern="1200" cap="none" spc="0" normalizeH="0" baseline="0" noProof="0" smtClean="0">
                <a:ln>
                  <a:noFill/>
                </a:ln>
                <a:solidFill>
                  <a:srgbClr val="00318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850" b="1" i="0" u="none" strike="noStrike" kern="1200" cap="none" spc="0" normalizeH="0" baseline="0" noProof="0" dirty="0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07E719-30A0-41A1-BAEA-C40A994FC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conseillent et assistent leurs clients en matière de mesures de prévention ;</a:t>
            </a:r>
          </a:p>
          <a:p>
            <a:r>
              <a:rPr lang="fr-CH" dirty="0"/>
              <a:t>financent des projets de prévention (forêts protectrices, protection contre les inondations) ;</a:t>
            </a:r>
          </a:p>
          <a:p>
            <a:r>
              <a:rPr lang="fr-CH" dirty="0"/>
              <a:t>mettent rapidement à disposition les moyens financiers nécessaires à l’élimination des dommages ainsi qu’à la reconstruction ; </a:t>
            </a:r>
          </a:p>
          <a:p>
            <a:r>
              <a:rPr lang="fr-CH" dirty="0"/>
              <a:t>et veillent à ce que les personnes touchées et les entreprises puissent rapidement se consacrer de nouveau pleinement à leur quotidien.</a:t>
            </a:r>
          </a:p>
        </p:txBody>
      </p:sp>
    </p:spTree>
    <p:extLst>
      <p:ext uri="{BB962C8B-B14F-4D97-AF65-F5344CB8AC3E}">
        <p14:creationId xmlns:p14="http://schemas.microsoft.com/office/powerpoint/2010/main" val="15754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ellenplatzhalter 1">
            <a:extLst>
              <a:ext uri="{FF2B5EF4-FFF2-40B4-BE49-F238E27FC236}">
                <a16:creationId xmlns:a16="http://schemas.microsoft.com/office/drawing/2014/main" id="{99DE04AD-8418-4629-9D3E-C09CC9FF866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89202CA-FCBD-4842-983C-4172B39283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8914"/>
            <a:ext cx="8785225" cy="6480174"/>
          </a:xfrm>
          <a:solidFill>
            <a:schemeClr val="bg1"/>
          </a:solidFill>
        </p:spPr>
      </p:pic>
      <p:graphicFrame>
        <p:nvGraphicFramePr>
          <p:cNvPr id="12" name="Tabellenplatzhalter 15">
            <a:extLst>
              <a:ext uri="{FF2B5EF4-FFF2-40B4-BE49-F238E27FC236}">
                <a16:creationId xmlns:a16="http://schemas.microsoft.com/office/drawing/2014/main" id="{41C9EA4C-A479-467A-90FF-D8983159983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8567" y="2428875"/>
          <a:ext cx="8280000" cy="178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000">
                  <a:extLst>
                    <a:ext uri="{9D8B030D-6E8A-4147-A177-3AD203B41FA5}">
                      <a16:colId xmlns:a16="http://schemas.microsoft.com/office/drawing/2014/main" val="322994485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64288133"/>
                    </a:ext>
                  </a:extLst>
                </a:gridCol>
                <a:gridCol w="3654000">
                  <a:extLst>
                    <a:ext uri="{9D8B030D-6E8A-4147-A177-3AD203B41FA5}">
                      <a16:colId xmlns:a16="http://schemas.microsoft.com/office/drawing/2014/main" val="3893237259"/>
                    </a:ext>
                  </a:extLst>
                </a:gridCol>
              </a:tblGrid>
              <a:tr h="25504"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307189"/>
                  </a:ext>
                </a:extLst>
              </a:tr>
              <a:tr h="1737320">
                <a:tc gridSpan="3"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</a:pPr>
                      <a:r>
                        <a:rPr lang="de-CH" sz="27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«Les dangers naturels doivent demeurer assurables, et l’assurance des dommages naturels doit être abordable et  performante.»</a:t>
                      </a:r>
                    </a:p>
                  </a:txBody>
                  <a:tcPr marL="0" marR="0" marT="180000" marB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44526"/>
                  </a:ext>
                </a:extLst>
              </a:tr>
              <a:tr h="25504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455277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90784845-4623-47B1-8EC8-F420102EE651}"/>
              </a:ext>
            </a:extLst>
          </p:cNvPr>
          <p:cNvSpPr/>
          <p:nvPr/>
        </p:nvSpPr>
        <p:spPr>
          <a:xfrm flipV="1">
            <a:off x="4149395" y="2428875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1204AC-3DD4-4BBB-BFBE-1C4BC678B694}"/>
              </a:ext>
            </a:extLst>
          </p:cNvPr>
          <p:cNvSpPr/>
          <p:nvPr/>
        </p:nvSpPr>
        <p:spPr>
          <a:xfrm flipV="1">
            <a:off x="4149395" y="4188403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33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0BD35060-5148-4D4C-BE50-784F0C7CAB6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/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0597C1D-643E-46B8-B2F7-3DE82A932FC9}"/>
              </a:ext>
            </a:extLst>
          </p:cNvPr>
          <p:cNvSpPr/>
          <p:nvPr/>
        </p:nvSpPr>
        <p:spPr>
          <a:xfrm flipV="1">
            <a:off x="4127272" y="4711897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DE2BD30-988F-4563-B9D8-22480A513B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r="21839"/>
          <a:stretch>
            <a:fillRect/>
          </a:stretch>
        </p:blipFill>
        <p:spPr>
          <a:xfrm>
            <a:off x="179387" y="85675"/>
            <a:ext cx="8785225" cy="6480174"/>
          </a:xfr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52D4167-8C09-4FCF-8DA3-6C07A62A5CF3}"/>
              </a:ext>
            </a:extLst>
          </p:cNvPr>
          <p:cNvSpPr/>
          <p:nvPr/>
        </p:nvSpPr>
        <p:spPr>
          <a:xfrm flipV="1">
            <a:off x="4082828" y="2473120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762D166-2F82-42C7-9779-B7EBB6F4714B}"/>
              </a:ext>
            </a:extLst>
          </p:cNvPr>
          <p:cNvSpPr/>
          <p:nvPr/>
        </p:nvSpPr>
        <p:spPr>
          <a:xfrm flipV="1">
            <a:off x="4082828" y="4867275"/>
            <a:ext cx="978344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 err="1">
              <a:ln>
                <a:noFill/>
              </a:ln>
              <a:solidFill>
                <a:srgbClr val="00318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9" name="Tabellenplatzhalter 15">
            <a:extLst>
              <a:ext uri="{FF2B5EF4-FFF2-40B4-BE49-F238E27FC236}">
                <a16:creationId xmlns:a16="http://schemas.microsoft.com/office/drawing/2014/main" id="{DCFDE735-6C2B-43F8-8440-54558ACFF6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8890" y="2464910"/>
          <a:ext cx="8306220" cy="230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571">
                  <a:extLst>
                    <a:ext uri="{9D8B030D-6E8A-4147-A177-3AD203B41FA5}">
                      <a16:colId xmlns:a16="http://schemas.microsoft.com/office/drawing/2014/main" val="3229944854"/>
                    </a:ext>
                  </a:extLst>
                </a:gridCol>
                <a:gridCol w="975078">
                  <a:extLst>
                    <a:ext uri="{9D8B030D-6E8A-4147-A177-3AD203B41FA5}">
                      <a16:colId xmlns:a16="http://schemas.microsoft.com/office/drawing/2014/main" val="464288133"/>
                    </a:ext>
                  </a:extLst>
                </a:gridCol>
                <a:gridCol w="3665571">
                  <a:extLst>
                    <a:ext uri="{9D8B030D-6E8A-4147-A177-3AD203B41FA5}">
                      <a16:colId xmlns:a16="http://schemas.microsoft.com/office/drawing/2014/main" val="3893237259"/>
                    </a:ext>
                  </a:extLst>
                </a:gridCol>
              </a:tblGrid>
              <a:tr h="31840"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307189"/>
                  </a:ext>
                </a:extLst>
              </a:tr>
              <a:tr h="2168908">
                <a:tc gridSpan="3"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</a:pPr>
                      <a:r>
                        <a:rPr lang="de-DE" sz="27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«Grâce à une bonne collaboration, une prévention efficace et une couverture d’assurance étendue, la Suisse est bien protégée contre les risques naturels.»</a:t>
                      </a:r>
                    </a:p>
                  </a:txBody>
                  <a:tcPr marL="0" marR="0" marT="180000" marB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44526"/>
                  </a:ext>
                </a:extLst>
              </a:tr>
              <a:tr h="3184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CH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45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872334"/>
      </p:ext>
    </p:extLst>
  </p:cSld>
  <p:clrMapOvr>
    <a:masterClrMapping/>
  </p:clrMapOvr>
</p:sld>
</file>

<file path=ppt/theme/theme1.xml><?xml version="1.0" encoding="utf-8"?>
<a:theme xmlns:a="http://schemas.openxmlformats.org/drawingml/2006/main" name="ASA SSV">
  <a:themeElements>
    <a:clrScheme name="ASA | SVV">
      <a:dk1>
        <a:srgbClr val="000000"/>
      </a:dk1>
      <a:lt1>
        <a:srgbClr val="FFFFFF"/>
      </a:lt1>
      <a:dk2>
        <a:srgbClr val="00318A"/>
      </a:dk2>
      <a:lt2>
        <a:srgbClr val="E9E3DD"/>
      </a:lt2>
      <a:accent1>
        <a:srgbClr val="55B595"/>
      </a:accent1>
      <a:accent2>
        <a:srgbClr val="00A3E5"/>
      </a:accent2>
      <a:accent3>
        <a:srgbClr val="E9495D"/>
      </a:accent3>
      <a:accent4>
        <a:srgbClr val="A64D90"/>
      </a:accent4>
      <a:accent5>
        <a:srgbClr val="F8B11E"/>
      </a:accent5>
      <a:accent6>
        <a:srgbClr val="BF9F7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300"/>
          </a:lnSpc>
          <a:defRPr sz="1600" dirty="0" smtClean="0"/>
        </a:defPPr>
      </a:lstStyle>
    </a:txDef>
  </a:objectDefaults>
  <a:extraClrSchemeLst>
    <a:extraClrScheme>
      <a:clrScheme name="ASA | SVV">
        <a:dk1>
          <a:srgbClr val="000000"/>
        </a:dk1>
        <a:lt1>
          <a:srgbClr val="FFFFFF"/>
        </a:lt1>
        <a:dk2>
          <a:srgbClr val="00318A"/>
        </a:dk2>
        <a:lt2>
          <a:srgbClr val="E9E3DD"/>
        </a:lt2>
        <a:accent1>
          <a:srgbClr val="55B595"/>
        </a:accent1>
        <a:accent2>
          <a:srgbClr val="00A3E5"/>
        </a:accent2>
        <a:accent3>
          <a:srgbClr val="E9495D"/>
        </a:accent3>
        <a:accent4>
          <a:srgbClr val="A64D90"/>
        </a:accent4>
        <a:accent5>
          <a:srgbClr val="F8B11E"/>
        </a:accent5>
        <a:accent6>
          <a:srgbClr val="BF9F7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ün">
      <a:srgbClr val="3E6D5B"/>
    </a:custClr>
    <a:custClr name="Blau">
      <a:srgbClr val="006586"/>
    </a:custClr>
    <a:custClr name="Rot">
      <a:srgbClr val="843D36"/>
    </a:custClr>
    <a:custClr name="Violett">
      <a:srgbClr val="6B3457"/>
    </a:custClr>
    <a:custClr name="Gelb">
      <a:srgbClr val="80641B"/>
    </a:custClr>
    <a:custClr name="Braun">
      <a:srgbClr val="675A42"/>
    </a:custClr>
    <a:custClr name="Weiss">
      <a:srgbClr val="FFFFFF"/>
    </a:custClr>
    <a:custClr name="Grau">
      <a:srgbClr val="1B1B1B"/>
    </a:custClr>
    <a:custClr name="Weiss">
      <a:srgbClr val="FFFFFF"/>
    </a:custClr>
    <a:custClr name="Signalfarbe Rot">
      <a:srgbClr val="E8334E"/>
    </a:custClr>
    <a:custClr name="Grün">
      <a:srgbClr val="4C9179"/>
    </a:custClr>
    <a:custClr name="Blau">
      <a:srgbClr val="0085B5"/>
    </a:custClr>
    <a:custClr name="Rot">
      <a:srgbClr val="B44C4A"/>
    </a:custClr>
    <a:custClr name="Violett">
      <a:srgbClr val="884274"/>
    </a:custClr>
    <a:custClr name="Gelb">
      <a:srgbClr val="B68622"/>
    </a:custClr>
    <a:custClr name="Braun">
      <a:srgbClr val="877456"/>
    </a:custClr>
    <a:custClr name="Weiss">
      <a:srgbClr val="FFFFFF"/>
    </a:custClr>
    <a:custClr name="Grau">
      <a:srgbClr val="959595"/>
    </a:custClr>
    <a:custClr name="Weiss">
      <a:srgbClr val="FFFFFF"/>
    </a:custClr>
    <a:custClr name="Signalfarbe Gelb">
      <a:srgbClr val="F9E700"/>
    </a:custClr>
    <a:custClr name="Grün">
      <a:srgbClr val="8CCAB1"/>
    </a:custClr>
    <a:custClr name="Blau">
      <a:srgbClr val="40BBED"/>
    </a:custClr>
    <a:custClr name="Rot">
      <a:srgbClr val="F0888C"/>
    </a:custClr>
    <a:custClr name="Violett">
      <a:srgbClr val="B774AB"/>
    </a:custClr>
    <a:custClr name="Gelb">
      <a:srgbClr val="FBC059"/>
    </a:custClr>
    <a:custClr name="Braun">
      <a:srgbClr val="C6AD8A"/>
    </a:custClr>
    <a:custClr name="Weiss">
      <a:srgbClr val="FFFFFF"/>
    </a:custClr>
    <a:custClr name="Grau">
      <a:srgbClr val="B8B8B8"/>
    </a:custClr>
    <a:custClr name="Weiss">
      <a:srgbClr val="FFFFFF"/>
    </a:custClr>
    <a:custClr name="Signalfarbe Grün">
      <a:srgbClr val="8FBD3C"/>
    </a:custClr>
    <a:custClr name="Grün">
      <a:srgbClr val="B8DDCB"/>
    </a:custClr>
    <a:custClr name="Blau">
      <a:srgbClr val="84CEF2"/>
    </a:custClr>
    <a:custClr name="Rot">
      <a:srgbClr val="F6B0AE"/>
    </a:custClr>
    <a:custClr name="Violett">
      <a:srgbClr val="C998C3"/>
    </a:custClr>
    <a:custClr name="Gelb">
      <a:srgbClr val="FDCF7D"/>
    </a:custClr>
    <a:custClr name="Braun">
      <a:srgbClr val="DACAAA"/>
    </a:custClr>
    <a:custClr name="Weiss">
      <a:srgbClr val="FFFFFF"/>
    </a:custClr>
    <a:custClr name="Grau">
      <a:srgbClr val="D4D4D4"/>
    </a:custClr>
    <a:custClr name="Weiss">
      <a:srgbClr val="FFFFFF"/>
    </a:custClr>
    <a:custClr name="Weiss">
      <a:srgbClr val="FFFFFF"/>
    </a:custClr>
    <a:custClr name="Grün">
      <a:srgbClr val="D5EBDE"/>
    </a:custClr>
    <a:custClr name="Blau">
      <a:srgbClr val="C9E9FA"/>
    </a:custClr>
    <a:custClr name="Rot">
      <a:srgbClr val="FBD0CC"/>
    </a:custClr>
    <a:custClr name="Violett">
      <a:srgbClr val="E4CBE2"/>
    </a:custClr>
    <a:custClr name="Gelb">
      <a:srgbClr val="FFE5B6"/>
    </a:custClr>
    <a:custClr name="Braun">
      <a:srgbClr val="ECDCC8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ASA_SVV_PPT-Vorlage_4-3" id="{C39598F4-F4F6-4A9D-82C5-C685CEEF9172}" vid="{7723DD08-FCEC-4756-BD6E-665F36CD12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Bildschirmpräsentation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ASA SSV</vt:lpstr>
      <vt:lpstr> Unir nos forces  contre les risques naturels</vt:lpstr>
      <vt:lpstr>Pool pour les dommages naturels : paiements annuels pour sinistres de 1970 à 2017</vt:lpstr>
      <vt:lpstr>Les assureurs privés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Merola Daniela</dc:creator>
  <cp:lastModifiedBy>Wong Kevin BAFU</cp:lastModifiedBy>
  <cp:revision>20</cp:revision>
  <dcterms:created xsi:type="dcterms:W3CDTF">2018-06-28T16:08:28Z</dcterms:created>
  <dcterms:modified xsi:type="dcterms:W3CDTF">2018-07-04T08:51:31Z</dcterms:modified>
</cp:coreProperties>
</file>